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8" r:id="rId17"/>
    <p:sldId id="327" r:id="rId18"/>
    <p:sldId id="32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otham" panose="02000504050000020004" pitchFamily="2" charset="0"/>
      <p:regular r:id="rId27"/>
      <p:bold r:id="rId28"/>
      <p:italic r:id="rId29"/>
      <p:boldItalic r:id="rId30"/>
    </p:embeddedFont>
    <p:embeddedFont>
      <p:font typeface="Gotham Medium" panose="02000604030000020004" pitchFamily="50" charset="0"/>
      <p:regular r:id="rId31"/>
    </p:embeddedFont>
    <p:embeddedFont>
      <p:font typeface="Proxima Nova Lt" panose="02000506030000020004" pitchFamily="2" charset="0"/>
      <p:regular r:id="rId32"/>
      <p:bold r:id="rId33"/>
    </p:embeddedFont>
    <p:embeddedFont>
      <p:font typeface="Proxima Nova Rg" panose="02000506030000020004"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14"/>
  </p:normalViewPr>
  <p:slideViewPr>
    <p:cSldViewPr snapToGrid="0">
      <p:cViewPr varScale="1">
        <p:scale>
          <a:sx n="93" d="100"/>
          <a:sy n="93" d="100"/>
        </p:scale>
        <p:origin x="69" y="609"/>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example is also</a:t>
            </a:r>
            <a:r>
              <a:rPr lang="en-US" baseline="0"/>
              <a:t> </a:t>
            </a:r>
            <a:r>
              <a:rPr lang="en-US" baseline="0" dirty="0"/>
              <a:t>in the sample lab report </a:t>
            </a:r>
            <a:r>
              <a:rPr lang="en-US" baseline="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17</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2/18/2021</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2/18/2021</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2/18/2021</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2/18/2021</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2/18/2021</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2/18/2021</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2/18/2021</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2/18/2021</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2/18/2021</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2/18/2021</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2/18/2021</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2/18/2021</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2/18/2021</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2/18/2021</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2/18/2021</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2/18/2021</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2/18/2021</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2/18/2021</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2/18/2021</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2/18/2021</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2/18/2021</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2/18/2021</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2/18/2021</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2/18/2021</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22866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14</a:t>
            </a:r>
          </a:p>
        </p:txBody>
      </p:sp>
      <p:sp>
        <p:nvSpPr>
          <p:cNvPr id="2" name="TextBox 1"/>
          <p:cNvSpPr txBox="1"/>
          <p:nvPr/>
        </p:nvSpPr>
        <p:spPr>
          <a:xfrm>
            <a:off x="848557" y="2157247"/>
            <a:ext cx="10142333" cy="3508653"/>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REFLECTIONS</a:t>
            </a:r>
            <a:br>
              <a:rPr lang="en-US" sz="2800" b="1" dirty="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a:latin typeface="Proxima Nova Rg" panose="02000506030000020004" charset="0"/>
              </a:rPr>
              <a:t>Paragraph at the end of Conclusion </a:t>
            </a:r>
          </a:p>
          <a:p>
            <a:pPr marL="457200" indent="-457200">
              <a:buFont typeface="Arial" panose="020B0604020202020204" pitchFamily="34" charset="0"/>
              <a:buChar char="•"/>
            </a:pPr>
            <a:r>
              <a:rPr lang="en-US" sz="2400" dirty="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a:latin typeface="Proxima Nova Rg" panose="02000506030000020004" charset="0"/>
              </a:rPr>
              <a:t>Needs to be implemented beginning with Lab 4 lab report</a:t>
            </a:r>
          </a:p>
          <a:p>
            <a:pPr marL="914400" lvl="1" indent="-457200">
              <a:buFont typeface="Arial" panose="020B0604020202020204" pitchFamily="34" charset="0"/>
              <a:buChar char="•"/>
            </a:pPr>
            <a:r>
              <a:rPr lang="en-US" sz="2200" dirty="0">
                <a:latin typeface="Proxima Nova Rg" panose="02000506030000020004" charset="0"/>
              </a:rPr>
              <a:t>Lab 4, Lab 5, Lab 7, Lab 8, Lab 10 &amp; Lab 11 lab reports</a:t>
            </a:r>
          </a:p>
          <a:p>
            <a:pPr marL="457200" indent="-457200">
              <a:buFont typeface="Arial" panose="020B0604020202020204" pitchFamily="34" charset="0"/>
              <a:buChar char="•"/>
            </a:pPr>
            <a:r>
              <a:rPr lang="en-US" sz="2400" dirty="0">
                <a:latin typeface="Proxima Nova Rg" panose="02000506030000020004" charset="0"/>
              </a:rPr>
              <a:t>Refer to the </a:t>
            </a:r>
            <a:r>
              <a:rPr lang="en-US" sz="2400" dirty="0">
                <a:solidFill>
                  <a:srgbClr val="57068C"/>
                </a:solidFill>
                <a:latin typeface="Proxima Nova Rg" panose="02000506030000020004" charset="0"/>
              </a:rPr>
              <a:t>Sample Lab Report</a:t>
            </a:r>
            <a:r>
              <a:rPr lang="en-US" sz="2400" dirty="0">
                <a:latin typeface="Proxima Nova Rg" panose="02000506030000020004" charset="0"/>
              </a:rPr>
              <a:t> manual page under </a:t>
            </a:r>
            <a:r>
              <a:rPr lang="en-US" sz="2400" dirty="0">
                <a:solidFill>
                  <a:srgbClr val="57068C"/>
                </a:solidFill>
                <a:latin typeface="Proxima Nova Rg" panose="02000506030000020004" charset="0"/>
              </a:rPr>
              <a:t>Writing Resources</a:t>
            </a:r>
          </a:p>
          <a:p>
            <a:endParaRPr lang="en-US" sz="2400" dirty="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564107" y="2323370"/>
            <a:ext cx="6105677" cy="3108543"/>
          </a:xfrm>
          <a:prstGeom prst="rect">
            <a:avLst/>
          </a:prstGeom>
        </p:spPr>
        <p:txBody>
          <a:bodyPr wrap="square">
            <a:spAutoFit/>
          </a:bodyPr>
          <a:lstStyle/>
          <a:p>
            <a:r>
              <a:rPr lang="en-US" sz="2800" b="1" dirty="0">
                <a:solidFill>
                  <a:srgbClr val="57068C"/>
                </a:solidFill>
                <a:latin typeface="Proxima Nova Lt" panose="02000506030000020004" pitchFamily="2" charset="77"/>
              </a:rPr>
              <a:t>AutoCAD 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2566</TotalTime>
  <Words>992</Words>
  <Application>Microsoft Office PowerPoint</Application>
  <PresentationFormat>Widescreen</PresentationFormat>
  <Paragraphs>105</Paragraphs>
  <Slides>17</Slides>
  <Notes>13</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Gotham Medium</vt:lpstr>
      <vt:lpstr>Gotham</vt:lpstr>
      <vt:lpstr>Calibri Light</vt:lpstr>
      <vt:lpstr>Arial</vt:lpstr>
      <vt:lpstr>Proxima Nova Lt</vt:lpstr>
      <vt:lpstr>Calibri</vt:lpstr>
      <vt:lpstr>Proxima Nova Rg</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Maithili Manessis</cp:lastModifiedBy>
  <cp:revision>29</cp:revision>
  <dcterms:created xsi:type="dcterms:W3CDTF">2020-08-20T07:01:37Z</dcterms:created>
  <dcterms:modified xsi:type="dcterms:W3CDTF">2021-02-18T06:25:20Z</dcterms:modified>
  <cp:contentStatus/>
</cp:coreProperties>
</file>