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p:sldMasterIdLst>
    <p:sldMasterId id="2147483648" r:id="rId1"/>
    <p:sldMasterId id="2147483660" r:id="rId2"/>
  </p:sldMasterIdLst>
  <p:notesMasterIdLst>
    <p:notesMasterId r:id="rId17"/>
  </p:notesMasterIdLst>
  <p:sldIdLst>
    <p:sldId id="298" r:id="rId3"/>
    <p:sldId id="258" r:id="rId4"/>
    <p:sldId id="299" r:id="rId5"/>
    <p:sldId id="319" r:id="rId6"/>
    <p:sldId id="302" r:id="rId7"/>
    <p:sldId id="303" r:id="rId8"/>
    <p:sldId id="320" r:id="rId9"/>
    <p:sldId id="321" r:id="rId10"/>
    <p:sldId id="322" r:id="rId11"/>
    <p:sldId id="323" r:id="rId12"/>
    <p:sldId id="324" r:id="rId13"/>
    <p:sldId id="325" r:id="rId14"/>
    <p:sldId id="326" r:id="rId15"/>
    <p:sldId id="317" r:id="rId16"/>
  </p:sldIdLst>
  <p:sldSz cx="12192000" cy="6858000"/>
  <p:notesSz cx="6858000" cy="9144000"/>
  <p:embeddedFontLst>
    <p:embeddedFont>
      <p:font typeface="Gotham Medium" panose="02000604030000020004" pitchFamily="50" charset="0"/>
      <p:regular r:id="rId18"/>
    </p:embeddedFont>
    <p:embeddedFont>
      <p:font typeface="Calibri" panose="020F0502020204030204" pitchFamily="34" charset="0"/>
      <p:regular r:id="rId19"/>
      <p:bold r:id="rId20"/>
      <p:italic r:id="rId21"/>
      <p:boldItalic r:id="rId22"/>
    </p:embeddedFont>
    <p:embeddedFont>
      <p:font typeface="Calibri Light" panose="020F0302020204030204" pitchFamily="34" charset="0"/>
      <p:regular r:id="rId23"/>
      <p:italic r:id="rId24"/>
    </p:embeddedFont>
    <p:embeddedFont>
      <p:font typeface="Proxima Nova Rg" panose="02000506030000020004" pitchFamily="2" charset="0"/>
      <p:regular r:id="rId25"/>
      <p:bold r:id="rId26"/>
      <p:italic r:id="rId27"/>
      <p:boldItalic r:id="rId28"/>
    </p:embeddedFont>
    <p:embeddedFont>
      <p:font typeface="Proxima Nova Lt" panose="02000506030000020004" charset="0"/>
      <p:regular r:id="rId29"/>
      <p:bold r:id="rId3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4"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7068C"/>
    <a:srgbClr val="70AD47"/>
    <a:srgbClr val="ED7D31"/>
    <a:srgbClr val="A89AD3"/>
    <a:srgbClr val="C9ABE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181" autoAdjust="0"/>
    <p:restoredTop sz="91614"/>
  </p:normalViewPr>
  <p:slideViewPr>
    <p:cSldViewPr snapToGrid="0">
      <p:cViewPr varScale="1">
        <p:scale>
          <a:sx n="80" d="100"/>
          <a:sy n="80" d="100"/>
        </p:scale>
        <p:origin x="360" y="62"/>
      </p:cViewPr>
      <p:guideLst>
        <p:guide orient="horz" pos="2184"/>
        <p:guide pos="3840"/>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slide" Target="slides/slide1.xml"/><Relationship Id="rId21" Type="http://schemas.openxmlformats.org/officeDocument/2006/relationships/font" Target="fonts/font4.fntdata"/><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5" Type="http://schemas.openxmlformats.org/officeDocument/2006/relationships/font" Target="fonts/font8.fntdata"/><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font" Target="fonts/font3.fntdata"/><Relationship Id="rId29"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7.fntdata"/><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6.fntdata"/><Relationship Id="rId28" Type="http://schemas.openxmlformats.org/officeDocument/2006/relationships/font" Target="fonts/font11.fntdata"/><Relationship Id="rId10" Type="http://schemas.openxmlformats.org/officeDocument/2006/relationships/slide" Target="slides/slide8.xml"/><Relationship Id="rId19" Type="http://schemas.openxmlformats.org/officeDocument/2006/relationships/font" Target="fonts/font2.fntdata"/><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font" Target="fonts/font13.fntdata"/><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751496-A2C9-9E4B-A455-44F0A049C932}" type="datetimeFigureOut">
              <a:rPr lang="en-US" smtClean="0"/>
              <a:t>8/25/2020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F0E5E07-5C7E-3546-9E90-84F08637D3E3}" type="slidenum">
              <a:rPr lang="en-US" smtClean="0"/>
              <a:t>‹#›</a:t>
            </a:fld>
            <a:endParaRPr lang="en-US"/>
          </a:p>
        </p:txBody>
      </p:sp>
    </p:spTree>
    <p:extLst>
      <p:ext uri="{BB962C8B-B14F-4D97-AF65-F5344CB8AC3E}">
        <p14:creationId xmlns:p14="http://schemas.microsoft.com/office/powerpoint/2010/main" val="954873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During recitation you have the opportunity to watch your peers present. It is important that you are able to take feedback from the TA and the professor for all presentations--Not just your own. During our first recitation we went over how to give a lab presentation. This is time to practice. </a:t>
            </a:r>
          </a:p>
        </p:txBody>
      </p:sp>
      <p:sp>
        <p:nvSpPr>
          <p:cNvPr id="4" name="Slide Number Placeholder 3"/>
          <p:cNvSpPr>
            <a:spLocks noGrp="1"/>
          </p:cNvSpPr>
          <p:nvPr>
            <p:ph type="sldNum" sz="quarter" idx="5"/>
          </p:nvPr>
        </p:nvSpPr>
        <p:spPr/>
        <p:txBody>
          <a:bodyPr/>
          <a:lstStyle/>
          <a:p>
            <a:fld id="{9F0E5E07-5C7E-3546-9E90-84F08637D3E3}" type="slidenum">
              <a:rPr lang="en-US" smtClean="0"/>
              <a:t>3</a:t>
            </a:fld>
            <a:endParaRPr lang="en-US"/>
          </a:p>
        </p:txBody>
      </p:sp>
    </p:spTree>
    <p:extLst>
      <p:ext uri="{BB962C8B-B14F-4D97-AF65-F5344CB8AC3E}">
        <p14:creationId xmlns:p14="http://schemas.microsoft.com/office/powerpoint/2010/main" val="7169640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We’ve talked a lot about presentations by now. Here is a summary to wrap up the big ideas. Use style tips to engage your audience. Think about how you’ll transition from topic to topic in advance. Use a storytelling technique to provide the best presentation. Be sure to include the motivation behind the experiment/project and important foundational concepts. </a:t>
            </a:r>
          </a:p>
        </p:txBody>
      </p:sp>
      <p:sp>
        <p:nvSpPr>
          <p:cNvPr id="4" name="Slide Number Placeholder 3"/>
          <p:cNvSpPr>
            <a:spLocks noGrp="1"/>
          </p:cNvSpPr>
          <p:nvPr>
            <p:ph type="sldNum" sz="quarter" idx="5"/>
          </p:nvPr>
        </p:nvSpPr>
        <p:spPr/>
        <p:txBody>
          <a:bodyPr/>
          <a:lstStyle/>
          <a:p>
            <a:fld id="{9F0E5E07-5C7E-3546-9E90-84F08637D3E3}" type="slidenum">
              <a:rPr lang="en-US" smtClean="0"/>
              <a:t>13</a:t>
            </a:fld>
            <a:endParaRPr lang="en-US"/>
          </a:p>
        </p:txBody>
      </p:sp>
    </p:spTree>
    <p:extLst>
      <p:ext uri="{BB962C8B-B14F-4D97-AF65-F5344CB8AC3E}">
        <p14:creationId xmlns:p14="http://schemas.microsoft.com/office/powerpoint/2010/main" val="5688803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**Ask students to raise their hand and comment on what is wrong with this slide OR if possible, put students in groups and give them one minute to come up with answers to this question- have each group share one or two improvements to be made. Ask students what is positive with the slide **  Some negative answers: inconsistent font, stretched image, tiny caption, image is labeled as a table, inconsistent capitalization, inconsistent text size, images overlapping text, missing title, too many lines of text.. </a:t>
            </a:r>
            <a:r>
              <a:rPr lang="en-US" dirty="0" err="1"/>
              <a:t>etc</a:t>
            </a:r>
            <a:endParaRPr lang="en-US" dirty="0"/>
          </a:p>
        </p:txBody>
      </p:sp>
      <p:sp>
        <p:nvSpPr>
          <p:cNvPr id="4" name="Slide Number Placeholder 3"/>
          <p:cNvSpPr>
            <a:spLocks noGrp="1"/>
          </p:cNvSpPr>
          <p:nvPr>
            <p:ph type="sldNum" sz="quarter" idx="5"/>
          </p:nvPr>
        </p:nvSpPr>
        <p:spPr/>
        <p:txBody>
          <a:bodyPr/>
          <a:lstStyle/>
          <a:p>
            <a:fld id="{9F0E5E07-5C7E-3546-9E90-84F08637D3E3}" type="slidenum">
              <a:rPr lang="en-US" smtClean="0"/>
              <a:t>5</a:t>
            </a:fld>
            <a:endParaRPr lang="en-US"/>
          </a:p>
        </p:txBody>
      </p:sp>
    </p:spTree>
    <p:extLst>
      <p:ext uri="{BB962C8B-B14F-4D97-AF65-F5344CB8AC3E}">
        <p14:creationId xmlns:p14="http://schemas.microsoft.com/office/powerpoint/2010/main" val="4674506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help with positioning and layout, utilize the gridline, guide and ruler tools nested under the ‘View’ table on the tool bar.</a:t>
            </a:r>
          </a:p>
        </p:txBody>
      </p:sp>
      <p:sp>
        <p:nvSpPr>
          <p:cNvPr id="4" name="Slide Number Placeholder 3"/>
          <p:cNvSpPr>
            <a:spLocks noGrp="1"/>
          </p:cNvSpPr>
          <p:nvPr>
            <p:ph type="sldNum" sz="quarter" idx="5"/>
          </p:nvPr>
        </p:nvSpPr>
        <p:spPr/>
        <p:txBody>
          <a:bodyPr/>
          <a:lstStyle/>
          <a:p>
            <a:fld id="{9F0E5E07-5C7E-3546-9E90-84F08637D3E3}" type="slidenum">
              <a:rPr lang="en-US" smtClean="0"/>
              <a:t>6</a:t>
            </a:fld>
            <a:endParaRPr lang="en-US"/>
          </a:p>
        </p:txBody>
      </p:sp>
    </p:spTree>
    <p:extLst>
      <p:ext uri="{BB962C8B-B14F-4D97-AF65-F5344CB8AC3E}">
        <p14:creationId xmlns:p14="http://schemas.microsoft.com/office/powerpoint/2010/main" val="3377175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a visual of the cleaned-up slide. </a:t>
            </a:r>
          </a:p>
        </p:txBody>
      </p:sp>
      <p:sp>
        <p:nvSpPr>
          <p:cNvPr id="4" name="Slide Number Placeholder 3"/>
          <p:cNvSpPr>
            <a:spLocks noGrp="1"/>
          </p:cNvSpPr>
          <p:nvPr>
            <p:ph type="sldNum" sz="quarter" idx="5"/>
          </p:nvPr>
        </p:nvSpPr>
        <p:spPr/>
        <p:txBody>
          <a:bodyPr/>
          <a:lstStyle/>
          <a:p>
            <a:fld id="{9F0E5E07-5C7E-3546-9E90-84F08637D3E3}" type="slidenum">
              <a:rPr lang="en-US" smtClean="0"/>
              <a:t>7</a:t>
            </a:fld>
            <a:endParaRPr lang="en-US"/>
          </a:p>
        </p:txBody>
      </p:sp>
    </p:spTree>
    <p:extLst>
      <p:ext uri="{BB962C8B-B14F-4D97-AF65-F5344CB8AC3E}">
        <p14:creationId xmlns:p14="http://schemas.microsoft.com/office/powerpoint/2010/main" val="36112352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a good idea to use Excel to create tables to display your data since Excel has more advanced functionality than creating a table in PowerPoint. To ensure any stylistic changes are carried over between Excel and PowerPoint, when you copy and paste use the  ‘Copy as Picture’ option from the drop down menu next to the ’copy’ icon. If you don’t do this the cell sizes, fonts, coloring and gridlines may change between applications. On the example above you may notice that there are cell gridlines that are not shown in order to deliver the data more clearly. To do this, uncheck the ‘View Gridlines option on the ‘Page Layout’ tab. After you’ve done this, you can create gridlines where you want them. </a:t>
            </a:r>
          </a:p>
        </p:txBody>
      </p:sp>
      <p:sp>
        <p:nvSpPr>
          <p:cNvPr id="4" name="Slide Number Placeholder 3"/>
          <p:cNvSpPr>
            <a:spLocks noGrp="1"/>
          </p:cNvSpPr>
          <p:nvPr>
            <p:ph type="sldNum" sz="quarter" idx="5"/>
          </p:nvPr>
        </p:nvSpPr>
        <p:spPr/>
        <p:txBody>
          <a:bodyPr/>
          <a:lstStyle/>
          <a:p>
            <a:fld id="{9F0E5E07-5C7E-3546-9E90-84F08637D3E3}" type="slidenum">
              <a:rPr lang="en-US" smtClean="0"/>
              <a:t>8</a:t>
            </a:fld>
            <a:endParaRPr lang="en-US"/>
          </a:p>
        </p:txBody>
      </p:sp>
    </p:spTree>
    <p:extLst>
      <p:ext uri="{BB962C8B-B14F-4D97-AF65-F5344CB8AC3E}">
        <p14:creationId xmlns:p14="http://schemas.microsoft.com/office/powerpoint/2010/main" val="39130410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Besides being more exciting to look at, a color-coded image of a CAD layout can help the presenter easily display different features and layers of the sketch in one image instead of multiple. To do this, press the printer icon at the top of the window and select the ‘Properties’ button. A visual how-to is shown on the next slide. </a:t>
            </a:r>
          </a:p>
        </p:txBody>
      </p:sp>
      <p:sp>
        <p:nvSpPr>
          <p:cNvPr id="4" name="Slide Number Placeholder 3"/>
          <p:cNvSpPr>
            <a:spLocks noGrp="1"/>
          </p:cNvSpPr>
          <p:nvPr>
            <p:ph type="sldNum" sz="quarter" idx="5"/>
          </p:nvPr>
        </p:nvSpPr>
        <p:spPr/>
        <p:txBody>
          <a:bodyPr/>
          <a:lstStyle/>
          <a:p>
            <a:fld id="{9F0E5E07-5C7E-3546-9E90-84F08637D3E3}" type="slidenum">
              <a:rPr lang="en-US" smtClean="0"/>
              <a:t>9</a:t>
            </a:fld>
            <a:endParaRPr lang="en-US"/>
          </a:p>
        </p:txBody>
      </p:sp>
    </p:spTree>
    <p:extLst>
      <p:ext uri="{BB962C8B-B14F-4D97-AF65-F5344CB8AC3E}">
        <p14:creationId xmlns:p14="http://schemas.microsoft.com/office/powerpoint/2010/main" val="8031357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image shows a visual representation of the process described on the last slide.</a:t>
            </a:r>
          </a:p>
        </p:txBody>
      </p:sp>
      <p:sp>
        <p:nvSpPr>
          <p:cNvPr id="4" name="Slide Number Placeholder 3"/>
          <p:cNvSpPr>
            <a:spLocks noGrp="1"/>
          </p:cNvSpPr>
          <p:nvPr>
            <p:ph type="sldNum" sz="quarter" idx="5"/>
          </p:nvPr>
        </p:nvSpPr>
        <p:spPr/>
        <p:txBody>
          <a:bodyPr/>
          <a:lstStyle/>
          <a:p>
            <a:fld id="{9F0E5E07-5C7E-3546-9E90-84F08637D3E3}" type="slidenum">
              <a:rPr lang="en-US" smtClean="0"/>
              <a:t>10</a:t>
            </a:fld>
            <a:endParaRPr lang="en-US"/>
          </a:p>
        </p:txBody>
      </p:sp>
    </p:spTree>
    <p:extLst>
      <p:ext uri="{BB962C8B-B14F-4D97-AF65-F5344CB8AC3E}">
        <p14:creationId xmlns:p14="http://schemas.microsoft.com/office/powerpoint/2010/main" val="35427079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creating presentations we have the challenge of  accurately showing 3D objects, such as ones created in CAD software, on a 2D screen. To do this, we use four different image views. **Ask students if they can name them (Answers on next slide)**</a:t>
            </a:r>
          </a:p>
        </p:txBody>
      </p:sp>
      <p:sp>
        <p:nvSpPr>
          <p:cNvPr id="4" name="Slide Number Placeholder 3"/>
          <p:cNvSpPr>
            <a:spLocks noGrp="1"/>
          </p:cNvSpPr>
          <p:nvPr>
            <p:ph type="sldNum" sz="quarter" idx="5"/>
          </p:nvPr>
        </p:nvSpPr>
        <p:spPr/>
        <p:txBody>
          <a:bodyPr/>
          <a:lstStyle/>
          <a:p>
            <a:fld id="{9F0E5E07-5C7E-3546-9E90-84F08637D3E3}" type="slidenum">
              <a:rPr lang="en-US" smtClean="0"/>
              <a:t>11</a:t>
            </a:fld>
            <a:endParaRPr lang="en-US"/>
          </a:p>
        </p:txBody>
      </p:sp>
    </p:spTree>
    <p:extLst>
      <p:ext uri="{BB962C8B-B14F-4D97-AF65-F5344CB8AC3E}">
        <p14:creationId xmlns:p14="http://schemas.microsoft.com/office/powerpoint/2010/main" val="30767886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four image views/elevations that should be shown are a top view (aka birds-eye view), front elevation, the most detailed side and anisometric view. We are currently looking at the isometric view of this image which shows the other 3 elevations of interest. </a:t>
            </a:r>
          </a:p>
        </p:txBody>
      </p:sp>
      <p:sp>
        <p:nvSpPr>
          <p:cNvPr id="4" name="Slide Number Placeholder 3"/>
          <p:cNvSpPr>
            <a:spLocks noGrp="1"/>
          </p:cNvSpPr>
          <p:nvPr>
            <p:ph type="sldNum" sz="quarter" idx="5"/>
          </p:nvPr>
        </p:nvSpPr>
        <p:spPr/>
        <p:txBody>
          <a:bodyPr/>
          <a:lstStyle/>
          <a:p>
            <a:fld id="{9F0E5E07-5C7E-3546-9E90-84F08637D3E3}" type="slidenum">
              <a:rPr lang="en-US" smtClean="0"/>
              <a:t>12</a:t>
            </a:fld>
            <a:endParaRPr lang="en-US"/>
          </a:p>
        </p:txBody>
      </p:sp>
    </p:spTree>
    <p:extLst>
      <p:ext uri="{BB962C8B-B14F-4D97-AF65-F5344CB8AC3E}">
        <p14:creationId xmlns:p14="http://schemas.microsoft.com/office/powerpoint/2010/main" val="15760228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ADDDCB-D232-4F83-BAB3-08983185F76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F5EBA33-536B-4743-88B2-7F4A42A1481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E9A0289-62B1-452B-B6B4-C7F4D7A8E914}"/>
              </a:ext>
            </a:extLst>
          </p:cNvPr>
          <p:cNvSpPr>
            <a:spLocks noGrp="1"/>
          </p:cNvSpPr>
          <p:nvPr>
            <p:ph type="dt" sz="half" idx="10"/>
          </p:nvPr>
        </p:nvSpPr>
        <p:spPr/>
        <p:txBody>
          <a:bodyPr/>
          <a:lstStyle/>
          <a:p>
            <a:fld id="{6D3D9E1E-6E84-B340-91C9-AF6614030D5C}" type="datetime1">
              <a:rPr lang="en-US" smtClean="0"/>
              <a:t>8/25/2020</a:t>
            </a:fld>
            <a:endParaRPr lang="en-US"/>
          </a:p>
        </p:txBody>
      </p:sp>
      <p:sp>
        <p:nvSpPr>
          <p:cNvPr id="5" name="Footer Placeholder 4">
            <a:extLst>
              <a:ext uri="{FF2B5EF4-FFF2-40B4-BE49-F238E27FC236}">
                <a16:creationId xmlns:a16="http://schemas.microsoft.com/office/drawing/2014/main" id="{A9C0B67A-E348-4499-8F21-0B6E20E34E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C9D4D05-4031-4BCC-A37B-3632026CAB00}"/>
              </a:ext>
            </a:extLst>
          </p:cNvPr>
          <p:cNvSpPr>
            <a:spLocks noGrp="1"/>
          </p:cNvSpPr>
          <p:nvPr>
            <p:ph type="sldNum" sz="quarter" idx="12"/>
          </p:nvPr>
        </p:nvSpPr>
        <p:spPr/>
        <p:txBody>
          <a:bodyPr/>
          <a:lstStyle>
            <a:lvl1pPr>
              <a:defRPr sz="1800" b="0" i="0">
                <a:solidFill>
                  <a:schemeClr val="bg1"/>
                </a:solidFill>
                <a:latin typeface="Proxima Nova Lt" panose="02000506030000020004" pitchFamily="2" charset="77"/>
              </a:defRPr>
            </a:lvl1pPr>
          </a:lstStyle>
          <a:p>
            <a:fld id="{60A1212D-38B2-4DEE-B25F-5C96C2761F56}" type="slidenum">
              <a:rPr lang="en-US" smtClean="0"/>
              <a:pPr/>
              <a:t>‹#›</a:t>
            </a:fld>
            <a:endParaRPr lang="en-US" dirty="0"/>
          </a:p>
        </p:txBody>
      </p:sp>
    </p:spTree>
    <p:extLst>
      <p:ext uri="{BB962C8B-B14F-4D97-AF65-F5344CB8AC3E}">
        <p14:creationId xmlns:p14="http://schemas.microsoft.com/office/powerpoint/2010/main" val="40399902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BE9FEE-29A2-4AB8-AAAE-B9E3DC61CE7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685D904-FAA6-4629-A2F6-6972D51B8F6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CA137BF-5EA8-49BC-AC3F-87896B0005F7}"/>
              </a:ext>
            </a:extLst>
          </p:cNvPr>
          <p:cNvSpPr>
            <a:spLocks noGrp="1"/>
          </p:cNvSpPr>
          <p:nvPr>
            <p:ph type="dt" sz="half" idx="10"/>
          </p:nvPr>
        </p:nvSpPr>
        <p:spPr/>
        <p:txBody>
          <a:bodyPr/>
          <a:lstStyle/>
          <a:p>
            <a:fld id="{84B48C13-B1FF-3F40-9FCF-988778AE23B3}" type="datetime1">
              <a:rPr lang="en-US" smtClean="0"/>
              <a:t>8/25/2020</a:t>
            </a:fld>
            <a:endParaRPr lang="en-US"/>
          </a:p>
        </p:txBody>
      </p:sp>
      <p:sp>
        <p:nvSpPr>
          <p:cNvPr id="5" name="Footer Placeholder 4">
            <a:extLst>
              <a:ext uri="{FF2B5EF4-FFF2-40B4-BE49-F238E27FC236}">
                <a16:creationId xmlns:a16="http://schemas.microsoft.com/office/drawing/2014/main" id="{69DBB771-2664-4844-8B81-A231D2BBCA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89B07D2-50E8-419E-B2BD-CE66FEEBF142}"/>
              </a:ext>
            </a:extLst>
          </p:cNvPr>
          <p:cNvSpPr>
            <a:spLocks noGrp="1"/>
          </p:cNvSpPr>
          <p:nvPr>
            <p:ph type="sldNum" sz="quarter" idx="12"/>
          </p:nvPr>
        </p:nvSpPr>
        <p:spPr/>
        <p:txBody>
          <a:bodyPr/>
          <a:lstStyle/>
          <a:p>
            <a:fld id="{60A1212D-38B2-4DEE-B25F-5C96C2761F56}" type="slidenum">
              <a:rPr lang="en-US" smtClean="0"/>
              <a:t>‹#›</a:t>
            </a:fld>
            <a:endParaRPr lang="en-US"/>
          </a:p>
        </p:txBody>
      </p:sp>
    </p:spTree>
    <p:extLst>
      <p:ext uri="{BB962C8B-B14F-4D97-AF65-F5344CB8AC3E}">
        <p14:creationId xmlns:p14="http://schemas.microsoft.com/office/powerpoint/2010/main" val="5348702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8AD8DFD-763F-424D-8F8E-DEEDAC67ED0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15362FD-6D19-4A30-ABCE-7C84BF48686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9E4538-5C45-4EF7-B87B-AA6826A6DECA}"/>
              </a:ext>
            </a:extLst>
          </p:cNvPr>
          <p:cNvSpPr>
            <a:spLocks noGrp="1"/>
          </p:cNvSpPr>
          <p:nvPr>
            <p:ph type="dt" sz="half" idx="10"/>
          </p:nvPr>
        </p:nvSpPr>
        <p:spPr/>
        <p:txBody>
          <a:bodyPr/>
          <a:lstStyle/>
          <a:p>
            <a:fld id="{B480AE01-D21B-AE49-B36A-67D47A7FD6D3}" type="datetime1">
              <a:rPr lang="en-US" smtClean="0"/>
              <a:t>8/25/2020</a:t>
            </a:fld>
            <a:endParaRPr lang="en-US"/>
          </a:p>
        </p:txBody>
      </p:sp>
      <p:sp>
        <p:nvSpPr>
          <p:cNvPr id="5" name="Footer Placeholder 4">
            <a:extLst>
              <a:ext uri="{FF2B5EF4-FFF2-40B4-BE49-F238E27FC236}">
                <a16:creationId xmlns:a16="http://schemas.microsoft.com/office/drawing/2014/main" id="{20B2D492-EEBE-4E26-9CAB-8EAAF4E252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5237A7B-FED1-4DEF-9242-8BEC5BEDB7D1}"/>
              </a:ext>
            </a:extLst>
          </p:cNvPr>
          <p:cNvSpPr>
            <a:spLocks noGrp="1"/>
          </p:cNvSpPr>
          <p:nvPr>
            <p:ph type="sldNum" sz="quarter" idx="12"/>
          </p:nvPr>
        </p:nvSpPr>
        <p:spPr/>
        <p:txBody>
          <a:bodyPr/>
          <a:lstStyle/>
          <a:p>
            <a:fld id="{60A1212D-38B2-4DEE-B25F-5C96C2761F56}" type="slidenum">
              <a:rPr lang="en-US" smtClean="0"/>
              <a:t>‹#›</a:t>
            </a:fld>
            <a:endParaRPr lang="en-US"/>
          </a:p>
        </p:txBody>
      </p:sp>
    </p:spTree>
    <p:extLst>
      <p:ext uri="{BB962C8B-B14F-4D97-AF65-F5344CB8AC3E}">
        <p14:creationId xmlns:p14="http://schemas.microsoft.com/office/powerpoint/2010/main" val="41180223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7D5C11-7EE2-2041-A607-895EC8A6C1E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A5A13DF-7B4E-6547-BE62-43E5CC042FB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BAA52AE-BFFE-0B4A-96EA-6765ED00506A}"/>
              </a:ext>
            </a:extLst>
          </p:cNvPr>
          <p:cNvSpPr>
            <a:spLocks noGrp="1"/>
          </p:cNvSpPr>
          <p:nvPr>
            <p:ph type="dt" sz="half" idx="10"/>
          </p:nvPr>
        </p:nvSpPr>
        <p:spPr/>
        <p:txBody>
          <a:bodyPr/>
          <a:lstStyle/>
          <a:p>
            <a:fld id="{FBDF848D-8015-0448-880C-9B870E23B3B8}" type="datetime1">
              <a:rPr lang="en-US" smtClean="0"/>
              <a:t>8/25/2020</a:t>
            </a:fld>
            <a:endParaRPr lang="en-US"/>
          </a:p>
        </p:txBody>
      </p:sp>
      <p:sp>
        <p:nvSpPr>
          <p:cNvPr id="5" name="Footer Placeholder 4">
            <a:extLst>
              <a:ext uri="{FF2B5EF4-FFF2-40B4-BE49-F238E27FC236}">
                <a16:creationId xmlns:a16="http://schemas.microsoft.com/office/drawing/2014/main" id="{25440785-3F5C-374B-BCFB-44A7364BEF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39D708-67FF-714E-A33E-59370B95A19E}"/>
              </a:ext>
            </a:extLst>
          </p:cNvPr>
          <p:cNvSpPr>
            <a:spLocks noGrp="1"/>
          </p:cNvSpPr>
          <p:nvPr>
            <p:ph type="sldNum" sz="quarter" idx="12"/>
          </p:nvPr>
        </p:nvSpPr>
        <p:spPr/>
        <p:txBody>
          <a:bodyPr/>
          <a:lstStyle/>
          <a:p>
            <a:fld id="{76FBACC8-05A8-284E-8C0F-BED1A3B3DB4F}" type="slidenum">
              <a:rPr lang="en-US" smtClean="0"/>
              <a:t>‹#›</a:t>
            </a:fld>
            <a:endParaRPr lang="en-US"/>
          </a:p>
        </p:txBody>
      </p:sp>
    </p:spTree>
    <p:extLst>
      <p:ext uri="{BB962C8B-B14F-4D97-AF65-F5344CB8AC3E}">
        <p14:creationId xmlns:p14="http://schemas.microsoft.com/office/powerpoint/2010/main" val="34352434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C3BA7D-6DC6-404B-913F-D299A40C1CB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10832A3-95E0-B441-B0EF-23BA10483F4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29E1230-8CB5-CE4B-86BF-BAD922A0192D}"/>
              </a:ext>
            </a:extLst>
          </p:cNvPr>
          <p:cNvSpPr>
            <a:spLocks noGrp="1"/>
          </p:cNvSpPr>
          <p:nvPr>
            <p:ph type="dt" sz="half" idx="10"/>
          </p:nvPr>
        </p:nvSpPr>
        <p:spPr/>
        <p:txBody>
          <a:bodyPr/>
          <a:lstStyle/>
          <a:p>
            <a:fld id="{E5615E1D-24DB-054A-96D5-3ECE7450746E}" type="datetime1">
              <a:rPr lang="en-US" smtClean="0"/>
              <a:t>8/25/2020</a:t>
            </a:fld>
            <a:endParaRPr lang="en-US"/>
          </a:p>
        </p:txBody>
      </p:sp>
      <p:sp>
        <p:nvSpPr>
          <p:cNvPr id="5" name="Footer Placeholder 4">
            <a:extLst>
              <a:ext uri="{FF2B5EF4-FFF2-40B4-BE49-F238E27FC236}">
                <a16:creationId xmlns:a16="http://schemas.microsoft.com/office/drawing/2014/main" id="{E6C2C9BF-5593-C540-A7C0-0F53E9646B4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FD1B1E9-58E4-B849-B096-8FEE96EC4417}"/>
              </a:ext>
            </a:extLst>
          </p:cNvPr>
          <p:cNvSpPr>
            <a:spLocks noGrp="1"/>
          </p:cNvSpPr>
          <p:nvPr>
            <p:ph type="sldNum" sz="quarter" idx="12"/>
          </p:nvPr>
        </p:nvSpPr>
        <p:spPr/>
        <p:txBody>
          <a:bodyPr/>
          <a:lstStyle/>
          <a:p>
            <a:fld id="{76FBACC8-05A8-284E-8C0F-BED1A3B3DB4F}" type="slidenum">
              <a:rPr lang="en-US" smtClean="0"/>
              <a:t>‹#›</a:t>
            </a:fld>
            <a:endParaRPr lang="en-US"/>
          </a:p>
        </p:txBody>
      </p:sp>
    </p:spTree>
    <p:extLst>
      <p:ext uri="{BB962C8B-B14F-4D97-AF65-F5344CB8AC3E}">
        <p14:creationId xmlns:p14="http://schemas.microsoft.com/office/powerpoint/2010/main" val="37102306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1821D0-16D1-5843-A9A7-3779F2DD576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F60CEE7-79CB-BA4F-BD30-43EBAAC1319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623DB85-5EA7-BE42-83BC-ACC899BC641E}"/>
              </a:ext>
            </a:extLst>
          </p:cNvPr>
          <p:cNvSpPr>
            <a:spLocks noGrp="1"/>
          </p:cNvSpPr>
          <p:nvPr>
            <p:ph type="dt" sz="half" idx="10"/>
          </p:nvPr>
        </p:nvSpPr>
        <p:spPr/>
        <p:txBody>
          <a:bodyPr/>
          <a:lstStyle/>
          <a:p>
            <a:fld id="{A6F037B4-756F-9C48-8395-6E1AFF0ECDCC}" type="datetime1">
              <a:rPr lang="en-US" smtClean="0"/>
              <a:t>8/25/2020</a:t>
            </a:fld>
            <a:endParaRPr lang="en-US"/>
          </a:p>
        </p:txBody>
      </p:sp>
      <p:sp>
        <p:nvSpPr>
          <p:cNvPr id="5" name="Footer Placeholder 4">
            <a:extLst>
              <a:ext uri="{FF2B5EF4-FFF2-40B4-BE49-F238E27FC236}">
                <a16:creationId xmlns:a16="http://schemas.microsoft.com/office/drawing/2014/main" id="{552258EE-C4DD-CF4A-9636-9C24BF4B6B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063EF1B-352E-0347-AE36-5442E0741876}"/>
              </a:ext>
            </a:extLst>
          </p:cNvPr>
          <p:cNvSpPr>
            <a:spLocks noGrp="1"/>
          </p:cNvSpPr>
          <p:nvPr>
            <p:ph type="sldNum" sz="quarter" idx="12"/>
          </p:nvPr>
        </p:nvSpPr>
        <p:spPr/>
        <p:txBody>
          <a:bodyPr/>
          <a:lstStyle/>
          <a:p>
            <a:fld id="{76FBACC8-05A8-284E-8C0F-BED1A3B3DB4F}" type="slidenum">
              <a:rPr lang="en-US" smtClean="0"/>
              <a:t>‹#›</a:t>
            </a:fld>
            <a:endParaRPr lang="en-US"/>
          </a:p>
        </p:txBody>
      </p:sp>
    </p:spTree>
    <p:extLst>
      <p:ext uri="{BB962C8B-B14F-4D97-AF65-F5344CB8AC3E}">
        <p14:creationId xmlns:p14="http://schemas.microsoft.com/office/powerpoint/2010/main" val="42050047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9C90F3-621C-BA48-A7ED-3F89795D0D2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7C22DF2-30A7-9C42-A16F-4F9BD2DA1EB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7B98B0D-FC65-FC4D-AD80-8A02064F016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0FE4892-7FFF-A442-9F01-AA62D06A8880}"/>
              </a:ext>
            </a:extLst>
          </p:cNvPr>
          <p:cNvSpPr>
            <a:spLocks noGrp="1"/>
          </p:cNvSpPr>
          <p:nvPr>
            <p:ph type="dt" sz="half" idx="10"/>
          </p:nvPr>
        </p:nvSpPr>
        <p:spPr/>
        <p:txBody>
          <a:bodyPr/>
          <a:lstStyle/>
          <a:p>
            <a:fld id="{B0DA0B89-FAF1-8C43-9E34-C69AD3064FA3}" type="datetime1">
              <a:rPr lang="en-US" smtClean="0"/>
              <a:t>8/25/2020</a:t>
            </a:fld>
            <a:endParaRPr lang="en-US"/>
          </a:p>
        </p:txBody>
      </p:sp>
      <p:sp>
        <p:nvSpPr>
          <p:cNvPr id="6" name="Footer Placeholder 5">
            <a:extLst>
              <a:ext uri="{FF2B5EF4-FFF2-40B4-BE49-F238E27FC236}">
                <a16:creationId xmlns:a16="http://schemas.microsoft.com/office/drawing/2014/main" id="{929D4B1E-B299-6940-8CB8-DEA77221564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C722834-894D-464A-8D95-0F3F7CD8169D}"/>
              </a:ext>
            </a:extLst>
          </p:cNvPr>
          <p:cNvSpPr>
            <a:spLocks noGrp="1"/>
          </p:cNvSpPr>
          <p:nvPr>
            <p:ph type="sldNum" sz="quarter" idx="12"/>
          </p:nvPr>
        </p:nvSpPr>
        <p:spPr/>
        <p:txBody>
          <a:bodyPr/>
          <a:lstStyle/>
          <a:p>
            <a:fld id="{76FBACC8-05A8-284E-8C0F-BED1A3B3DB4F}" type="slidenum">
              <a:rPr lang="en-US" smtClean="0"/>
              <a:t>‹#›</a:t>
            </a:fld>
            <a:endParaRPr lang="en-US"/>
          </a:p>
        </p:txBody>
      </p:sp>
    </p:spTree>
    <p:extLst>
      <p:ext uri="{BB962C8B-B14F-4D97-AF65-F5344CB8AC3E}">
        <p14:creationId xmlns:p14="http://schemas.microsoft.com/office/powerpoint/2010/main" val="33686247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20E52C-B57A-364C-BBE4-D796BF94478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EF2469F-2162-F54B-816C-177F25FAD64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EC4F868-4D08-0147-8539-825213DB6BE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35C66AB-6031-E941-A0B0-3132116672E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896B597-190A-4E4D-B404-076B1DFBF61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65EC11D-D692-A24B-9461-3F2B177265D4}"/>
              </a:ext>
            </a:extLst>
          </p:cNvPr>
          <p:cNvSpPr>
            <a:spLocks noGrp="1"/>
          </p:cNvSpPr>
          <p:nvPr>
            <p:ph type="dt" sz="half" idx="10"/>
          </p:nvPr>
        </p:nvSpPr>
        <p:spPr/>
        <p:txBody>
          <a:bodyPr/>
          <a:lstStyle/>
          <a:p>
            <a:fld id="{C2832326-880B-3647-BF1C-4247C18D4C8C}" type="datetime1">
              <a:rPr lang="en-US" smtClean="0"/>
              <a:t>8/25/2020</a:t>
            </a:fld>
            <a:endParaRPr lang="en-US"/>
          </a:p>
        </p:txBody>
      </p:sp>
      <p:sp>
        <p:nvSpPr>
          <p:cNvPr id="8" name="Footer Placeholder 7">
            <a:extLst>
              <a:ext uri="{FF2B5EF4-FFF2-40B4-BE49-F238E27FC236}">
                <a16:creationId xmlns:a16="http://schemas.microsoft.com/office/drawing/2014/main" id="{D2EA41EE-13B9-E543-B86F-348F7459CED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829B8A1-3FD1-8E40-8730-FD650F71F97A}"/>
              </a:ext>
            </a:extLst>
          </p:cNvPr>
          <p:cNvSpPr>
            <a:spLocks noGrp="1"/>
          </p:cNvSpPr>
          <p:nvPr>
            <p:ph type="sldNum" sz="quarter" idx="12"/>
          </p:nvPr>
        </p:nvSpPr>
        <p:spPr/>
        <p:txBody>
          <a:bodyPr/>
          <a:lstStyle/>
          <a:p>
            <a:fld id="{76FBACC8-05A8-284E-8C0F-BED1A3B3DB4F}" type="slidenum">
              <a:rPr lang="en-US" smtClean="0"/>
              <a:t>‹#›</a:t>
            </a:fld>
            <a:endParaRPr lang="en-US"/>
          </a:p>
        </p:txBody>
      </p:sp>
    </p:spTree>
    <p:extLst>
      <p:ext uri="{BB962C8B-B14F-4D97-AF65-F5344CB8AC3E}">
        <p14:creationId xmlns:p14="http://schemas.microsoft.com/office/powerpoint/2010/main" val="18445491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CBBC94-BE63-AC46-B09D-B3865CE7393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24A4197-E07F-D841-A61D-834FB33576B0}"/>
              </a:ext>
            </a:extLst>
          </p:cNvPr>
          <p:cNvSpPr>
            <a:spLocks noGrp="1"/>
          </p:cNvSpPr>
          <p:nvPr>
            <p:ph type="dt" sz="half" idx="10"/>
          </p:nvPr>
        </p:nvSpPr>
        <p:spPr/>
        <p:txBody>
          <a:bodyPr/>
          <a:lstStyle/>
          <a:p>
            <a:fld id="{3535258E-C18B-E440-959A-BC5960765903}" type="datetime1">
              <a:rPr lang="en-US" smtClean="0"/>
              <a:t>8/25/2020</a:t>
            </a:fld>
            <a:endParaRPr lang="en-US"/>
          </a:p>
        </p:txBody>
      </p:sp>
      <p:sp>
        <p:nvSpPr>
          <p:cNvPr id="4" name="Footer Placeholder 3">
            <a:extLst>
              <a:ext uri="{FF2B5EF4-FFF2-40B4-BE49-F238E27FC236}">
                <a16:creationId xmlns:a16="http://schemas.microsoft.com/office/drawing/2014/main" id="{8F28AFCD-AFFC-754D-A3CF-34250892826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3E1D78F-D4A4-6842-9B39-C6F54068D2CD}"/>
              </a:ext>
            </a:extLst>
          </p:cNvPr>
          <p:cNvSpPr>
            <a:spLocks noGrp="1"/>
          </p:cNvSpPr>
          <p:nvPr>
            <p:ph type="sldNum" sz="quarter" idx="12"/>
          </p:nvPr>
        </p:nvSpPr>
        <p:spPr/>
        <p:txBody>
          <a:bodyPr/>
          <a:lstStyle/>
          <a:p>
            <a:fld id="{76FBACC8-05A8-284E-8C0F-BED1A3B3DB4F}" type="slidenum">
              <a:rPr lang="en-US" smtClean="0"/>
              <a:t>‹#›</a:t>
            </a:fld>
            <a:endParaRPr lang="en-US"/>
          </a:p>
        </p:txBody>
      </p:sp>
    </p:spTree>
    <p:extLst>
      <p:ext uri="{BB962C8B-B14F-4D97-AF65-F5344CB8AC3E}">
        <p14:creationId xmlns:p14="http://schemas.microsoft.com/office/powerpoint/2010/main" val="38765170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459D9A5-C899-FB4C-9E59-9DCDE9AE1E3C}"/>
              </a:ext>
            </a:extLst>
          </p:cNvPr>
          <p:cNvSpPr>
            <a:spLocks noGrp="1"/>
          </p:cNvSpPr>
          <p:nvPr>
            <p:ph type="dt" sz="half" idx="10"/>
          </p:nvPr>
        </p:nvSpPr>
        <p:spPr/>
        <p:txBody>
          <a:bodyPr/>
          <a:lstStyle/>
          <a:p>
            <a:fld id="{D38379BE-85AE-BF46-BBF4-C01AEE04D4A1}" type="datetime1">
              <a:rPr lang="en-US" smtClean="0"/>
              <a:t>8/25/2020</a:t>
            </a:fld>
            <a:endParaRPr lang="en-US"/>
          </a:p>
        </p:txBody>
      </p:sp>
      <p:sp>
        <p:nvSpPr>
          <p:cNvPr id="3" name="Footer Placeholder 2">
            <a:extLst>
              <a:ext uri="{FF2B5EF4-FFF2-40B4-BE49-F238E27FC236}">
                <a16:creationId xmlns:a16="http://schemas.microsoft.com/office/drawing/2014/main" id="{2051FB69-0733-3A4F-8C07-96BA92D92F2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B9A87E4-E18B-B547-AA01-A7B99427081A}"/>
              </a:ext>
            </a:extLst>
          </p:cNvPr>
          <p:cNvSpPr>
            <a:spLocks noGrp="1"/>
          </p:cNvSpPr>
          <p:nvPr>
            <p:ph type="sldNum" sz="quarter" idx="12"/>
          </p:nvPr>
        </p:nvSpPr>
        <p:spPr/>
        <p:txBody>
          <a:bodyPr/>
          <a:lstStyle/>
          <a:p>
            <a:fld id="{76FBACC8-05A8-284E-8C0F-BED1A3B3DB4F}" type="slidenum">
              <a:rPr lang="en-US" smtClean="0"/>
              <a:t>‹#›</a:t>
            </a:fld>
            <a:endParaRPr lang="en-US"/>
          </a:p>
        </p:txBody>
      </p:sp>
    </p:spTree>
    <p:extLst>
      <p:ext uri="{BB962C8B-B14F-4D97-AF65-F5344CB8AC3E}">
        <p14:creationId xmlns:p14="http://schemas.microsoft.com/office/powerpoint/2010/main" val="8869387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77F1D8-E50E-0747-8FE0-748068964E1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86BD10C-DDC6-2046-80C9-B37946A95FB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E252E37-496A-2B4E-AE1A-EE87B489523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E9B2319-F80A-DD47-B53F-5E47F7E85C47}"/>
              </a:ext>
            </a:extLst>
          </p:cNvPr>
          <p:cNvSpPr>
            <a:spLocks noGrp="1"/>
          </p:cNvSpPr>
          <p:nvPr>
            <p:ph type="dt" sz="half" idx="10"/>
          </p:nvPr>
        </p:nvSpPr>
        <p:spPr/>
        <p:txBody>
          <a:bodyPr/>
          <a:lstStyle/>
          <a:p>
            <a:fld id="{FA2AB0D7-BBC2-834F-AC41-5FFC04485AB8}" type="datetime1">
              <a:rPr lang="en-US" smtClean="0"/>
              <a:t>8/25/2020</a:t>
            </a:fld>
            <a:endParaRPr lang="en-US"/>
          </a:p>
        </p:txBody>
      </p:sp>
      <p:sp>
        <p:nvSpPr>
          <p:cNvPr id="6" name="Footer Placeholder 5">
            <a:extLst>
              <a:ext uri="{FF2B5EF4-FFF2-40B4-BE49-F238E27FC236}">
                <a16:creationId xmlns:a16="http://schemas.microsoft.com/office/drawing/2014/main" id="{294F9626-C871-1B42-9324-968C2A6DE5B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07EA13B-26C5-FD42-8EE5-5F219858C3B0}"/>
              </a:ext>
            </a:extLst>
          </p:cNvPr>
          <p:cNvSpPr>
            <a:spLocks noGrp="1"/>
          </p:cNvSpPr>
          <p:nvPr>
            <p:ph type="sldNum" sz="quarter" idx="12"/>
          </p:nvPr>
        </p:nvSpPr>
        <p:spPr/>
        <p:txBody>
          <a:bodyPr/>
          <a:lstStyle/>
          <a:p>
            <a:fld id="{76FBACC8-05A8-284E-8C0F-BED1A3B3DB4F}" type="slidenum">
              <a:rPr lang="en-US" smtClean="0"/>
              <a:t>‹#›</a:t>
            </a:fld>
            <a:endParaRPr lang="en-US"/>
          </a:p>
        </p:txBody>
      </p:sp>
    </p:spTree>
    <p:extLst>
      <p:ext uri="{BB962C8B-B14F-4D97-AF65-F5344CB8AC3E}">
        <p14:creationId xmlns:p14="http://schemas.microsoft.com/office/powerpoint/2010/main" val="179906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42BB19-D22C-46A5-A20E-C73A6E4696E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7AD6A59-B46F-493D-AC9F-212844C2A42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568BA7B-F87D-49B0-8A54-F57AF1A63BD1}"/>
              </a:ext>
            </a:extLst>
          </p:cNvPr>
          <p:cNvSpPr>
            <a:spLocks noGrp="1"/>
          </p:cNvSpPr>
          <p:nvPr>
            <p:ph type="dt" sz="half" idx="10"/>
          </p:nvPr>
        </p:nvSpPr>
        <p:spPr/>
        <p:txBody>
          <a:bodyPr/>
          <a:lstStyle/>
          <a:p>
            <a:fld id="{4D4E5070-8853-3E41-A744-BFD2C9347D42}" type="datetime1">
              <a:rPr lang="en-US" smtClean="0"/>
              <a:t>8/25/2020</a:t>
            </a:fld>
            <a:endParaRPr lang="en-US"/>
          </a:p>
        </p:txBody>
      </p:sp>
      <p:sp>
        <p:nvSpPr>
          <p:cNvPr id="5" name="Footer Placeholder 4">
            <a:extLst>
              <a:ext uri="{FF2B5EF4-FFF2-40B4-BE49-F238E27FC236}">
                <a16:creationId xmlns:a16="http://schemas.microsoft.com/office/drawing/2014/main" id="{153D98F3-723F-4C1A-956E-39F9543B7D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7A55C9-EBD0-479F-A00C-3BA4B55BAE3F}"/>
              </a:ext>
            </a:extLst>
          </p:cNvPr>
          <p:cNvSpPr>
            <a:spLocks noGrp="1"/>
          </p:cNvSpPr>
          <p:nvPr>
            <p:ph type="sldNum" sz="quarter" idx="12"/>
          </p:nvPr>
        </p:nvSpPr>
        <p:spPr/>
        <p:txBody>
          <a:bodyPr/>
          <a:lstStyle/>
          <a:p>
            <a:fld id="{60A1212D-38B2-4DEE-B25F-5C96C2761F56}" type="slidenum">
              <a:rPr lang="en-US" smtClean="0"/>
              <a:t>‹#›</a:t>
            </a:fld>
            <a:endParaRPr lang="en-US"/>
          </a:p>
        </p:txBody>
      </p:sp>
    </p:spTree>
    <p:extLst>
      <p:ext uri="{BB962C8B-B14F-4D97-AF65-F5344CB8AC3E}">
        <p14:creationId xmlns:p14="http://schemas.microsoft.com/office/powerpoint/2010/main" val="42079863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BD90EA-AC56-8848-83BE-09F0D75DBF6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EE90271-BA5B-BD41-856D-5F5145296AD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DB3344F-AE2C-2E4F-93DC-66A108D5C44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3C05A79-8C87-C446-B668-CCF826D09108}"/>
              </a:ext>
            </a:extLst>
          </p:cNvPr>
          <p:cNvSpPr>
            <a:spLocks noGrp="1"/>
          </p:cNvSpPr>
          <p:nvPr>
            <p:ph type="dt" sz="half" idx="10"/>
          </p:nvPr>
        </p:nvSpPr>
        <p:spPr/>
        <p:txBody>
          <a:bodyPr/>
          <a:lstStyle/>
          <a:p>
            <a:fld id="{B03CA1F0-0ED9-5B47-8149-C190C0614E7E}" type="datetime1">
              <a:rPr lang="en-US" smtClean="0"/>
              <a:t>8/25/2020</a:t>
            </a:fld>
            <a:endParaRPr lang="en-US"/>
          </a:p>
        </p:txBody>
      </p:sp>
      <p:sp>
        <p:nvSpPr>
          <p:cNvPr id="6" name="Footer Placeholder 5">
            <a:extLst>
              <a:ext uri="{FF2B5EF4-FFF2-40B4-BE49-F238E27FC236}">
                <a16:creationId xmlns:a16="http://schemas.microsoft.com/office/drawing/2014/main" id="{572A63D5-9A60-014C-86EA-657716CA8F7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2590273-8582-FA4D-B341-60EA93A68CF0}"/>
              </a:ext>
            </a:extLst>
          </p:cNvPr>
          <p:cNvSpPr>
            <a:spLocks noGrp="1"/>
          </p:cNvSpPr>
          <p:nvPr>
            <p:ph type="sldNum" sz="quarter" idx="12"/>
          </p:nvPr>
        </p:nvSpPr>
        <p:spPr/>
        <p:txBody>
          <a:bodyPr/>
          <a:lstStyle/>
          <a:p>
            <a:fld id="{76FBACC8-05A8-284E-8C0F-BED1A3B3DB4F}" type="slidenum">
              <a:rPr lang="en-US" smtClean="0"/>
              <a:t>‹#›</a:t>
            </a:fld>
            <a:endParaRPr lang="en-US"/>
          </a:p>
        </p:txBody>
      </p:sp>
    </p:spTree>
    <p:extLst>
      <p:ext uri="{BB962C8B-B14F-4D97-AF65-F5344CB8AC3E}">
        <p14:creationId xmlns:p14="http://schemas.microsoft.com/office/powerpoint/2010/main" val="27877408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6DBB26-0D0E-1A4B-A80C-9279019449C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8150C31-B510-B341-9F66-070B0FD2C29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6C02D2-93CC-DE4C-9660-27D96B99BD45}"/>
              </a:ext>
            </a:extLst>
          </p:cNvPr>
          <p:cNvSpPr>
            <a:spLocks noGrp="1"/>
          </p:cNvSpPr>
          <p:nvPr>
            <p:ph type="dt" sz="half" idx="10"/>
          </p:nvPr>
        </p:nvSpPr>
        <p:spPr/>
        <p:txBody>
          <a:bodyPr/>
          <a:lstStyle/>
          <a:p>
            <a:fld id="{82161855-0550-3949-B37E-792D2E8EF040}" type="datetime1">
              <a:rPr lang="en-US" smtClean="0"/>
              <a:t>8/25/2020</a:t>
            </a:fld>
            <a:endParaRPr lang="en-US"/>
          </a:p>
        </p:txBody>
      </p:sp>
      <p:sp>
        <p:nvSpPr>
          <p:cNvPr id="5" name="Footer Placeholder 4">
            <a:extLst>
              <a:ext uri="{FF2B5EF4-FFF2-40B4-BE49-F238E27FC236}">
                <a16:creationId xmlns:a16="http://schemas.microsoft.com/office/drawing/2014/main" id="{D93A8F64-7092-B146-897A-E0E69A9118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FA9513-0464-4049-8FEB-AD7726745012}"/>
              </a:ext>
            </a:extLst>
          </p:cNvPr>
          <p:cNvSpPr>
            <a:spLocks noGrp="1"/>
          </p:cNvSpPr>
          <p:nvPr>
            <p:ph type="sldNum" sz="quarter" idx="12"/>
          </p:nvPr>
        </p:nvSpPr>
        <p:spPr/>
        <p:txBody>
          <a:bodyPr/>
          <a:lstStyle/>
          <a:p>
            <a:fld id="{76FBACC8-05A8-284E-8C0F-BED1A3B3DB4F}" type="slidenum">
              <a:rPr lang="en-US" smtClean="0"/>
              <a:t>‹#›</a:t>
            </a:fld>
            <a:endParaRPr lang="en-US"/>
          </a:p>
        </p:txBody>
      </p:sp>
    </p:spTree>
    <p:extLst>
      <p:ext uri="{BB962C8B-B14F-4D97-AF65-F5344CB8AC3E}">
        <p14:creationId xmlns:p14="http://schemas.microsoft.com/office/powerpoint/2010/main" val="6613787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52986F8-49B4-744C-BE94-F833463D07F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54D357D-56ED-7E4B-BE3F-4DB27183EFE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216B0B5-B05D-6049-9863-81A7F04741BD}"/>
              </a:ext>
            </a:extLst>
          </p:cNvPr>
          <p:cNvSpPr>
            <a:spLocks noGrp="1"/>
          </p:cNvSpPr>
          <p:nvPr>
            <p:ph type="dt" sz="half" idx="10"/>
          </p:nvPr>
        </p:nvSpPr>
        <p:spPr/>
        <p:txBody>
          <a:bodyPr/>
          <a:lstStyle/>
          <a:p>
            <a:fld id="{4AE60AB6-90FB-6C4C-A5DF-D053F080667D}" type="datetime1">
              <a:rPr lang="en-US" smtClean="0"/>
              <a:t>8/25/2020</a:t>
            </a:fld>
            <a:endParaRPr lang="en-US"/>
          </a:p>
        </p:txBody>
      </p:sp>
      <p:sp>
        <p:nvSpPr>
          <p:cNvPr id="5" name="Footer Placeholder 4">
            <a:extLst>
              <a:ext uri="{FF2B5EF4-FFF2-40B4-BE49-F238E27FC236}">
                <a16:creationId xmlns:a16="http://schemas.microsoft.com/office/drawing/2014/main" id="{9AB61C26-1A32-FF44-8C4C-8D1B1CC6CC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40BA198-E08C-924A-A35C-506109125BC6}"/>
              </a:ext>
            </a:extLst>
          </p:cNvPr>
          <p:cNvSpPr>
            <a:spLocks noGrp="1"/>
          </p:cNvSpPr>
          <p:nvPr>
            <p:ph type="sldNum" sz="quarter" idx="12"/>
          </p:nvPr>
        </p:nvSpPr>
        <p:spPr/>
        <p:txBody>
          <a:bodyPr/>
          <a:lstStyle/>
          <a:p>
            <a:fld id="{76FBACC8-05A8-284E-8C0F-BED1A3B3DB4F}" type="slidenum">
              <a:rPr lang="en-US" smtClean="0"/>
              <a:t>‹#›</a:t>
            </a:fld>
            <a:endParaRPr lang="en-US"/>
          </a:p>
        </p:txBody>
      </p:sp>
    </p:spTree>
    <p:extLst>
      <p:ext uri="{BB962C8B-B14F-4D97-AF65-F5344CB8AC3E}">
        <p14:creationId xmlns:p14="http://schemas.microsoft.com/office/powerpoint/2010/main" val="6515817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A9D03E-7486-4823-A2D1-0A0C013FBA1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04B77E7-2038-4D0E-B294-9CCC841642C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B78ED6B-0C3A-47E2-AB88-B1CF85F393BE}"/>
              </a:ext>
            </a:extLst>
          </p:cNvPr>
          <p:cNvSpPr>
            <a:spLocks noGrp="1"/>
          </p:cNvSpPr>
          <p:nvPr>
            <p:ph type="dt" sz="half" idx="10"/>
          </p:nvPr>
        </p:nvSpPr>
        <p:spPr/>
        <p:txBody>
          <a:bodyPr/>
          <a:lstStyle/>
          <a:p>
            <a:fld id="{95D11745-B2D1-2843-B82D-2EF1718AF31E}" type="datetime1">
              <a:rPr lang="en-US" smtClean="0"/>
              <a:t>8/25/2020</a:t>
            </a:fld>
            <a:endParaRPr lang="en-US"/>
          </a:p>
        </p:txBody>
      </p:sp>
      <p:sp>
        <p:nvSpPr>
          <p:cNvPr id="5" name="Footer Placeholder 4">
            <a:extLst>
              <a:ext uri="{FF2B5EF4-FFF2-40B4-BE49-F238E27FC236}">
                <a16:creationId xmlns:a16="http://schemas.microsoft.com/office/drawing/2014/main" id="{6B985856-500F-4E64-B56C-375990E2EC3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3A43DC7-CE4B-4A17-9601-5E1960BB03B4}"/>
              </a:ext>
            </a:extLst>
          </p:cNvPr>
          <p:cNvSpPr>
            <a:spLocks noGrp="1"/>
          </p:cNvSpPr>
          <p:nvPr>
            <p:ph type="sldNum" sz="quarter" idx="12"/>
          </p:nvPr>
        </p:nvSpPr>
        <p:spPr/>
        <p:txBody>
          <a:bodyPr/>
          <a:lstStyle>
            <a:lvl1pPr>
              <a:defRPr>
                <a:solidFill>
                  <a:schemeClr val="bg1"/>
                </a:solidFill>
              </a:defRPr>
            </a:lvl1pPr>
          </a:lstStyle>
          <a:p>
            <a:fld id="{60A1212D-38B2-4DEE-B25F-5C96C2761F56}" type="slidenum">
              <a:rPr lang="en-US" smtClean="0"/>
              <a:pPr/>
              <a:t>‹#›</a:t>
            </a:fld>
            <a:endParaRPr lang="en-US" dirty="0"/>
          </a:p>
        </p:txBody>
      </p:sp>
    </p:spTree>
    <p:extLst>
      <p:ext uri="{BB962C8B-B14F-4D97-AF65-F5344CB8AC3E}">
        <p14:creationId xmlns:p14="http://schemas.microsoft.com/office/powerpoint/2010/main" val="24869189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463917-B6CE-4B6C-91B6-741BF6EE604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B5DA8E0-FBEF-4F39-A737-39BE7D1F60A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4A324A8-0E98-423E-8B77-484F47103D4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E5D0482-2E35-4C09-9E1E-46651F4F7006}"/>
              </a:ext>
            </a:extLst>
          </p:cNvPr>
          <p:cNvSpPr>
            <a:spLocks noGrp="1"/>
          </p:cNvSpPr>
          <p:nvPr>
            <p:ph type="dt" sz="half" idx="10"/>
          </p:nvPr>
        </p:nvSpPr>
        <p:spPr/>
        <p:txBody>
          <a:bodyPr/>
          <a:lstStyle/>
          <a:p>
            <a:fld id="{6A559BCB-F43F-3A43-B613-29E777C14673}" type="datetime1">
              <a:rPr lang="en-US" smtClean="0"/>
              <a:t>8/25/2020</a:t>
            </a:fld>
            <a:endParaRPr lang="en-US"/>
          </a:p>
        </p:txBody>
      </p:sp>
      <p:sp>
        <p:nvSpPr>
          <p:cNvPr id="6" name="Footer Placeholder 5">
            <a:extLst>
              <a:ext uri="{FF2B5EF4-FFF2-40B4-BE49-F238E27FC236}">
                <a16:creationId xmlns:a16="http://schemas.microsoft.com/office/drawing/2014/main" id="{3E2EED08-4716-4F59-A128-F0267AD9770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EFB3926-66F9-4287-9D4D-A9E0DB0BF526}"/>
              </a:ext>
            </a:extLst>
          </p:cNvPr>
          <p:cNvSpPr>
            <a:spLocks noGrp="1"/>
          </p:cNvSpPr>
          <p:nvPr>
            <p:ph type="sldNum" sz="quarter" idx="12"/>
          </p:nvPr>
        </p:nvSpPr>
        <p:spPr/>
        <p:txBody>
          <a:bodyPr/>
          <a:lstStyle/>
          <a:p>
            <a:fld id="{60A1212D-38B2-4DEE-B25F-5C96C2761F56}" type="slidenum">
              <a:rPr lang="en-US" smtClean="0"/>
              <a:t>‹#›</a:t>
            </a:fld>
            <a:endParaRPr lang="en-US"/>
          </a:p>
        </p:txBody>
      </p:sp>
    </p:spTree>
    <p:extLst>
      <p:ext uri="{BB962C8B-B14F-4D97-AF65-F5344CB8AC3E}">
        <p14:creationId xmlns:p14="http://schemas.microsoft.com/office/powerpoint/2010/main" val="3552688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5B0BBD-1178-4D6D-9400-132CD729B17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664B506-67E6-4792-A8EA-9790EBF404F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FC0CE71-54CD-40E2-B614-DF8F33B035A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5D631BA-2BFD-42E7-9257-A18080235D4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E4B3A7E-C30C-493C-A820-8C6C5189724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80DB4C6-166A-4F12-9174-9E5DBF242F38}"/>
              </a:ext>
            </a:extLst>
          </p:cNvPr>
          <p:cNvSpPr>
            <a:spLocks noGrp="1"/>
          </p:cNvSpPr>
          <p:nvPr>
            <p:ph type="dt" sz="half" idx="10"/>
          </p:nvPr>
        </p:nvSpPr>
        <p:spPr/>
        <p:txBody>
          <a:bodyPr/>
          <a:lstStyle/>
          <a:p>
            <a:fld id="{A7B16FEF-22A6-0349-8AC2-1CA346584499}" type="datetime1">
              <a:rPr lang="en-US" smtClean="0"/>
              <a:t>8/25/2020</a:t>
            </a:fld>
            <a:endParaRPr lang="en-US"/>
          </a:p>
        </p:txBody>
      </p:sp>
      <p:sp>
        <p:nvSpPr>
          <p:cNvPr id="8" name="Footer Placeholder 7">
            <a:extLst>
              <a:ext uri="{FF2B5EF4-FFF2-40B4-BE49-F238E27FC236}">
                <a16:creationId xmlns:a16="http://schemas.microsoft.com/office/drawing/2014/main" id="{05F0EDAF-0F1A-4F8E-989E-C2FF68918D4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C12389A-ECD3-4204-9A96-F98B4E330482}"/>
              </a:ext>
            </a:extLst>
          </p:cNvPr>
          <p:cNvSpPr>
            <a:spLocks noGrp="1"/>
          </p:cNvSpPr>
          <p:nvPr>
            <p:ph type="sldNum" sz="quarter" idx="12"/>
          </p:nvPr>
        </p:nvSpPr>
        <p:spPr/>
        <p:txBody>
          <a:bodyPr/>
          <a:lstStyle/>
          <a:p>
            <a:fld id="{60A1212D-38B2-4DEE-B25F-5C96C2761F56}" type="slidenum">
              <a:rPr lang="en-US" smtClean="0"/>
              <a:t>‹#›</a:t>
            </a:fld>
            <a:endParaRPr lang="en-US" dirty="0"/>
          </a:p>
        </p:txBody>
      </p:sp>
    </p:spTree>
    <p:extLst>
      <p:ext uri="{BB962C8B-B14F-4D97-AF65-F5344CB8AC3E}">
        <p14:creationId xmlns:p14="http://schemas.microsoft.com/office/powerpoint/2010/main" val="1038630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F6BBA1-F74F-4608-952F-CD4E805710C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EB98E42-7412-4380-A1E4-A971AF84F21B}"/>
              </a:ext>
            </a:extLst>
          </p:cNvPr>
          <p:cNvSpPr>
            <a:spLocks noGrp="1"/>
          </p:cNvSpPr>
          <p:nvPr>
            <p:ph type="dt" sz="half" idx="10"/>
          </p:nvPr>
        </p:nvSpPr>
        <p:spPr/>
        <p:txBody>
          <a:bodyPr/>
          <a:lstStyle/>
          <a:p>
            <a:fld id="{D406BC81-6EF1-4A44-9F4F-445DEC08A6A5}" type="datetime1">
              <a:rPr lang="en-US" smtClean="0"/>
              <a:t>8/25/2020</a:t>
            </a:fld>
            <a:endParaRPr lang="en-US"/>
          </a:p>
        </p:txBody>
      </p:sp>
      <p:sp>
        <p:nvSpPr>
          <p:cNvPr id="4" name="Footer Placeholder 3">
            <a:extLst>
              <a:ext uri="{FF2B5EF4-FFF2-40B4-BE49-F238E27FC236}">
                <a16:creationId xmlns:a16="http://schemas.microsoft.com/office/drawing/2014/main" id="{61FF28FC-BF1D-487A-8244-67FF3FE7011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560DAE3-8C09-47A1-9B7F-7669CF0F9892}"/>
              </a:ext>
            </a:extLst>
          </p:cNvPr>
          <p:cNvSpPr>
            <a:spLocks noGrp="1"/>
          </p:cNvSpPr>
          <p:nvPr>
            <p:ph type="sldNum" sz="quarter" idx="12"/>
          </p:nvPr>
        </p:nvSpPr>
        <p:spPr/>
        <p:txBody>
          <a:bodyPr/>
          <a:lstStyle/>
          <a:p>
            <a:fld id="{60A1212D-38B2-4DEE-B25F-5C96C2761F56}" type="slidenum">
              <a:rPr lang="en-US" smtClean="0"/>
              <a:t>‹#›</a:t>
            </a:fld>
            <a:endParaRPr lang="en-US"/>
          </a:p>
        </p:txBody>
      </p:sp>
    </p:spTree>
    <p:extLst>
      <p:ext uri="{BB962C8B-B14F-4D97-AF65-F5344CB8AC3E}">
        <p14:creationId xmlns:p14="http://schemas.microsoft.com/office/powerpoint/2010/main" val="34153019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656ACAA-DC8F-46F9-AB22-B89F6840CBE2}"/>
              </a:ext>
            </a:extLst>
          </p:cNvPr>
          <p:cNvSpPr>
            <a:spLocks noGrp="1"/>
          </p:cNvSpPr>
          <p:nvPr>
            <p:ph type="dt" sz="half" idx="10"/>
          </p:nvPr>
        </p:nvSpPr>
        <p:spPr/>
        <p:txBody>
          <a:bodyPr/>
          <a:lstStyle/>
          <a:p>
            <a:fld id="{96A86100-4F31-7347-8D34-870C85B1DE61}" type="datetime1">
              <a:rPr lang="en-US" smtClean="0"/>
              <a:t>8/25/2020</a:t>
            </a:fld>
            <a:endParaRPr lang="en-US"/>
          </a:p>
        </p:txBody>
      </p:sp>
      <p:sp>
        <p:nvSpPr>
          <p:cNvPr id="3" name="Footer Placeholder 2">
            <a:extLst>
              <a:ext uri="{FF2B5EF4-FFF2-40B4-BE49-F238E27FC236}">
                <a16:creationId xmlns:a16="http://schemas.microsoft.com/office/drawing/2014/main" id="{E60AB0D9-AE6C-4523-AB7B-AE84639C2A4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51DC9C9-55DA-4AD8-B70E-0E3A98011F89}"/>
              </a:ext>
            </a:extLst>
          </p:cNvPr>
          <p:cNvSpPr>
            <a:spLocks noGrp="1"/>
          </p:cNvSpPr>
          <p:nvPr>
            <p:ph type="sldNum" sz="quarter" idx="12"/>
          </p:nvPr>
        </p:nvSpPr>
        <p:spPr/>
        <p:txBody>
          <a:bodyPr/>
          <a:lstStyle/>
          <a:p>
            <a:fld id="{60A1212D-38B2-4DEE-B25F-5C96C2761F56}" type="slidenum">
              <a:rPr lang="en-US" smtClean="0"/>
              <a:t>‹#›</a:t>
            </a:fld>
            <a:endParaRPr lang="en-US"/>
          </a:p>
        </p:txBody>
      </p:sp>
    </p:spTree>
    <p:extLst>
      <p:ext uri="{BB962C8B-B14F-4D97-AF65-F5344CB8AC3E}">
        <p14:creationId xmlns:p14="http://schemas.microsoft.com/office/powerpoint/2010/main" val="15144402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581E5E-98E3-4DE3-9604-DD442DF63B4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A80224D-9CC3-46A6-A05B-DF33598D052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44F9B30-568C-45D8-9F28-1FE65F92D0F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490D6C4-4C51-4D40-9226-8974EFDEC17F}"/>
              </a:ext>
            </a:extLst>
          </p:cNvPr>
          <p:cNvSpPr>
            <a:spLocks noGrp="1"/>
          </p:cNvSpPr>
          <p:nvPr>
            <p:ph type="dt" sz="half" idx="10"/>
          </p:nvPr>
        </p:nvSpPr>
        <p:spPr/>
        <p:txBody>
          <a:bodyPr/>
          <a:lstStyle/>
          <a:p>
            <a:fld id="{4155E5B0-5BFA-4F4B-B51F-85F45FFA437F}" type="datetime1">
              <a:rPr lang="en-US" smtClean="0"/>
              <a:t>8/25/2020</a:t>
            </a:fld>
            <a:endParaRPr lang="en-US"/>
          </a:p>
        </p:txBody>
      </p:sp>
      <p:sp>
        <p:nvSpPr>
          <p:cNvPr id="6" name="Footer Placeholder 5">
            <a:extLst>
              <a:ext uri="{FF2B5EF4-FFF2-40B4-BE49-F238E27FC236}">
                <a16:creationId xmlns:a16="http://schemas.microsoft.com/office/drawing/2014/main" id="{DBF137B0-99C5-4906-993F-BA9087695A4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B49A788-2213-4170-B8DC-1A7D6055A54C}"/>
              </a:ext>
            </a:extLst>
          </p:cNvPr>
          <p:cNvSpPr>
            <a:spLocks noGrp="1"/>
          </p:cNvSpPr>
          <p:nvPr>
            <p:ph type="sldNum" sz="quarter" idx="12"/>
          </p:nvPr>
        </p:nvSpPr>
        <p:spPr/>
        <p:txBody>
          <a:bodyPr/>
          <a:lstStyle/>
          <a:p>
            <a:fld id="{60A1212D-38B2-4DEE-B25F-5C96C2761F56}" type="slidenum">
              <a:rPr lang="en-US" smtClean="0"/>
              <a:t>‹#›</a:t>
            </a:fld>
            <a:endParaRPr lang="en-US"/>
          </a:p>
        </p:txBody>
      </p:sp>
    </p:spTree>
    <p:extLst>
      <p:ext uri="{BB962C8B-B14F-4D97-AF65-F5344CB8AC3E}">
        <p14:creationId xmlns:p14="http://schemas.microsoft.com/office/powerpoint/2010/main" val="18060903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9094D5-69B4-4055-ABBD-3836DC0F3FC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9091B0C-149C-4A29-99C9-67F1C0DF9D0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6C4DF8D7-4930-42F2-9ABF-5E6BC9086FF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9B8BBEA-8EBC-44C9-A016-A662E1CCDECD}"/>
              </a:ext>
            </a:extLst>
          </p:cNvPr>
          <p:cNvSpPr>
            <a:spLocks noGrp="1"/>
          </p:cNvSpPr>
          <p:nvPr>
            <p:ph type="dt" sz="half" idx="10"/>
          </p:nvPr>
        </p:nvSpPr>
        <p:spPr/>
        <p:txBody>
          <a:bodyPr/>
          <a:lstStyle/>
          <a:p>
            <a:fld id="{11D051C3-A24B-EF4A-B9B7-C2BF34724FBB}" type="datetime1">
              <a:rPr lang="en-US" smtClean="0"/>
              <a:t>8/25/2020</a:t>
            </a:fld>
            <a:endParaRPr lang="en-US"/>
          </a:p>
        </p:txBody>
      </p:sp>
      <p:sp>
        <p:nvSpPr>
          <p:cNvPr id="6" name="Footer Placeholder 5">
            <a:extLst>
              <a:ext uri="{FF2B5EF4-FFF2-40B4-BE49-F238E27FC236}">
                <a16:creationId xmlns:a16="http://schemas.microsoft.com/office/drawing/2014/main" id="{18B71032-29CA-415F-BF45-8BF18D41976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B795705-83B3-4051-90E2-8DACAED34B12}"/>
              </a:ext>
            </a:extLst>
          </p:cNvPr>
          <p:cNvSpPr>
            <a:spLocks noGrp="1"/>
          </p:cNvSpPr>
          <p:nvPr>
            <p:ph type="sldNum" sz="quarter" idx="12"/>
          </p:nvPr>
        </p:nvSpPr>
        <p:spPr/>
        <p:txBody>
          <a:bodyPr/>
          <a:lstStyle/>
          <a:p>
            <a:fld id="{60A1212D-38B2-4DEE-B25F-5C96C2761F56}" type="slidenum">
              <a:rPr lang="en-US" smtClean="0"/>
              <a:t>‹#›</a:t>
            </a:fld>
            <a:endParaRPr lang="en-US"/>
          </a:p>
        </p:txBody>
      </p:sp>
    </p:spTree>
    <p:extLst>
      <p:ext uri="{BB962C8B-B14F-4D97-AF65-F5344CB8AC3E}">
        <p14:creationId xmlns:p14="http://schemas.microsoft.com/office/powerpoint/2010/main" val="25286687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31923A5-51A8-4DE5-8396-146BDFA96ED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A12EA93-A0E8-4931-B163-506EB68073D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DD30351-95B8-4867-BB8A-4F8F9E161F0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0543C1-7428-404F-8363-029D0C5ECF8D}" type="datetime1">
              <a:rPr lang="en-US" smtClean="0"/>
              <a:t>8/25/2020</a:t>
            </a:fld>
            <a:endParaRPr lang="en-US"/>
          </a:p>
        </p:txBody>
      </p:sp>
      <p:sp>
        <p:nvSpPr>
          <p:cNvPr id="5" name="Footer Placeholder 4">
            <a:extLst>
              <a:ext uri="{FF2B5EF4-FFF2-40B4-BE49-F238E27FC236}">
                <a16:creationId xmlns:a16="http://schemas.microsoft.com/office/drawing/2014/main" id="{A2B919AD-A1B6-4754-A503-26DC74DFDFB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09D43DB-5E80-49B7-A6DA-228CDC072204}"/>
              </a:ext>
            </a:extLst>
          </p:cNvPr>
          <p:cNvSpPr>
            <a:spLocks noGrp="1"/>
          </p:cNvSpPr>
          <p:nvPr>
            <p:ph type="sldNum" sz="quarter" idx="4"/>
          </p:nvPr>
        </p:nvSpPr>
        <p:spPr>
          <a:xfrm>
            <a:off x="11606273" y="47625"/>
            <a:ext cx="473612" cy="365125"/>
          </a:xfrm>
          <a:prstGeom prst="rect">
            <a:avLst/>
          </a:prstGeom>
        </p:spPr>
        <p:txBody>
          <a:bodyPr vert="horz" lIns="91440" tIns="45720" rIns="91440" bIns="45720" rtlCol="0" anchor="ctr"/>
          <a:lstStyle>
            <a:lvl1pPr algn="r">
              <a:defRPr sz="1200">
                <a:solidFill>
                  <a:schemeClr val="tx1">
                    <a:tint val="75000"/>
                  </a:schemeClr>
                </a:solidFill>
              </a:defRPr>
            </a:lvl1pPr>
          </a:lstStyle>
          <a:p>
            <a:endParaRPr lang="en-US" dirty="0"/>
          </a:p>
        </p:txBody>
      </p:sp>
      <p:sp>
        <p:nvSpPr>
          <p:cNvPr id="7" name="TextBox 6">
            <a:extLst>
              <a:ext uri="{FF2B5EF4-FFF2-40B4-BE49-F238E27FC236}">
                <a16:creationId xmlns:a16="http://schemas.microsoft.com/office/drawing/2014/main" id="{824550AC-44EF-C445-B2BF-13419CD53B20}"/>
              </a:ext>
            </a:extLst>
          </p:cNvPr>
          <p:cNvSpPr txBox="1"/>
          <p:nvPr userDrawn="1"/>
        </p:nvSpPr>
        <p:spPr>
          <a:xfrm>
            <a:off x="11718388" y="84405"/>
            <a:ext cx="473612" cy="369332"/>
          </a:xfrm>
          <a:prstGeom prst="rect">
            <a:avLst/>
          </a:prstGeom>
          <a:noFill/>
        </p:spPr>
        <p:txBody>
          <a:bodyPr wrap="square" rtlCol="0">
            <a:spAutoFit/>
          </a:bodyPr>
          <a:lstStyle/>
          <a:p>
            <a:fld id="{1D550CB4-4F5D-C147-8DB1-686BBDC38555}" type="slidenum">
              <a:rPr lang="en-US" b="1" smtClean="0">
                <a:solidFill>
                  <a:schemeClr val="bg1"/>
                </a:solidFill>
                <a:latin typeface="Proxima Nova Lt" panose="02000506030000020004" pitchFamily="2" charset="77"/>
              </a:rPr>
              <a:t>‹#›</a:t>
            </a:fld>
            <a:endParaRPr lang="en-US" b="1" dirty="0">
              <a:solidFill>
                <a:schemeClr val="bg1"/>
              </a:solidFill>
              <a:latin typeface="Proxima Nova Lt" panose="02000506030000020004" pitchFamily="2" charset="77"/>
            </a:endParaRPr>
          </a:p>
        </p:txBody>
      </p:sp>
    </p:spTree>
    <p:extLst>
      <p:ext uri="{BB962C8B-B14F-4D97-AF65-F5344CB8AC3E}">
        <p14:creationId xmlns:p14="http://schemas.microsoft.com/office/powerpoint/2010/main" val="36871039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D53A857-30E2-F241-9568-F9FA4F59A52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3CA9625-E09B-7149-A122-69D09290283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3966D5-46D0-DF43-81D0-19D664959C0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A4EDA4-5FBB-4647-B762-284C2A89AD7D}" type="datetime1">
              <a:rPr lang="en-US" smtClean="0"/>
              <a:t>8/25/2020</a:t>
            </a:fld>
            <a:endParaRPr lang="en-US"/>
          </a:p>
        </p:txBody>
      </p:sp>
      <p:sp>
        <p:nvSpPr>
          <p:cNvPr id="5" name="Footer Placeholder 4">
            <a:extLst>
              <a:ext uri="{FF2B5EF4-FFF2-40B4-BE49-F238E27FC236}">
                <a16:creationId xmlns:a16="http://schemas.microsoft.com/office/drawing/2014/main" id="{92A92548-FF11-824E-B93B-0A006E95BDB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D1E4F86-E449-C747-A0CA-C94394D8630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FBACC8-05A8-284E-8C0F-BED1A3B3DB4F}" type="slidenum">
              <a:rPr lang="en-US" smtClean="0"/>
              <a:t>‹#›</a:t>
            </a:fld>
            <a:endParaRPr lang="en-US"/>
          </a:p>
        </p:txBody>
      </p:sp>
    </p:spTree>
    <p:extLst>
      <p:ext uri="{BB962C8B-B14F-4D97-AF65-F5344CB8AC3E}">
        <p14:creationId xmlns:p14="http://schemas.microsoft.com/office/powerpoint/2010/main" val="290149528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6.emf"/></Relationships>
</file>

<file path=ppt/slides/_rels/slide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9DC25-0BA2-4267-8BF2-B94F6BE5816C}"/>
              </a:ext>
            </a:extLst>
          </p:cNvPr>
          <p:cNvSpPr>
            <a:spLocks noGrp="1"/>
          </p:cNvSpPr>
          <p:nvPr>
            <p:ph type="ctrTitle"/>
          </p:nvPr>
        </p:nvSpPr>
        <p:spPr>
          <a:xfrm>
            <a:off x="2035210" y="1359914"/>
            <a:ext cx="8121580" cy="2387600"/>
          </a:xfrm>
        </p:spPr>
        <p:txBody>
          <a:bodyPr>
            <a:normAutofit/>
          </a:bodyPr>
          <a:lstStyle/>
          <a:p>
            <a:r>
              <a:rPr lang="en-US" sz="5400" dirty="0" smtClean="0">
                <a:latin typeface="Gotham Medium" panose="02000604030000020004" pitchFamily="50" charset="0"/>
              </a:rPr>
              <a:t>RECITATION 3 </a:t>
            </a:r>
            <a:endParaRPr lang="en-US" sz="5400" dirty="0">
              <a:latin typeface="Gotham Medium" panose="02000604030000020004" pitchFamily="50" charset="0"/>
            </a:endParaRPr>
          </a:p>
        </p:txBody>
      </p:sp>
      <p:sp>
        <p:nvSpPr>
          <p:cNvPr id="3" name="Subtitle 2">
            <a:extLst>
              <a:ext uri="{FF2B5EF4-FFF2-40B4-BE49-F238E27FC236}">
                <a16:creationId xmlns:a16="http://schemas.microsoft.com/office/drawing/2014/main" id="{5CCE3B30-923C-4344-A43D-814F7C6CF015}"/>
              </a:ext>
            </a:extLst>
          </p:cNvPr>
          <p:cNvSpPr>
            <a:spLocks noGrp="1"/>
          </p:cNvSpPr>
          <p:nvPr>
            <p:ph type="subTitle" idx="1"/>
          </p:nvPr>
        </p:nvSpPr>
        <p:spPr>
          <a:xfrm>
            <a:off x="1524000" y="4255187"/>
            <a:ext cx="9144000" cy="473561"/>
          </a:xfrm>
        </p:spPr>
        <p:txBody>
          <a:bodyPr>
            <a:noAutofit/>
          </a:bodyPr>
          <a:lstStyle/>
          <a:p>
            <a:r>
              <a:rPr lang="en-US" sz="2800" dirty="0">
                <a:latin typeface="Proxima Nova Rg" panose="02000506030000020004" pitchFamily="2" charset="0"/>
              </a:rPr>
              <a:t>EG1003</a:t>
            </a:r>
          </a:p>
        </p:txBody>
      </p:sp>
      <p:cxnSp>
        <p:nvCxnSpPr>
          <p:cNvPr id="5" name="Straight Connector 4">
            <a:extLst>
              <a:ext uri="{FF2B5EF4-FFF2-40B4-BE49-F238E27FC236}">
                <a16:creationId xmlns:a16="http://schemas.microsoft.com/office/drawing/2014/main" id="{983FF81A-ABFC-4B49-B288-68646E07F2FD}"/>
              </a:ext>
            </a:extLst>
          </p:cNvPr>
          <p:cNvCxnSpPr>
            <a:cxnSpLocks/>
          </p:cNvCxnSpPr>
          <p:nvPr/>
        </p:nvCxnSpPr>
        <p:spPr>
          <a:xfrm>
            <a:off x="4193177" y="3937099"/>
            <a:ext cx="3762104" cy="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CDA7024F-D248-4EF6-9CD3-DD357A9199C4}"/>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0A1CAF8-DB5A-4A6D-BBB2-4D89C575D2C4}"/>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F8109B66-0296-4DA0-97B5-15803D47E000}"/>
              </a:ext>
            </a:extLst>
          </p:cNvPr>
          <p:cNvPicPr>
            <a:picLocks noChangeAspect="1"/>
          </p:cNvPicPr>
          <p:nvPr/>
        </p:nvPicPr>
        <p:blipFill>
          <a:blip r:embed="rId2"/>
          <a:stretch>
            <a:fillRect/>
          </a:stretch>
        </p:blipFill>
        <p:spPr>
          <a:xfrm>
            <a:off x="83237" y="6393031"/>
            <a:ext cx="2586446" cy="402883"/>
          </a:xfrm>
          <a:prstGeom prst="rect">
            <a:avLst/>
          </a:prstGeom>
        </p:spPr>
      </p:pic>
      <p:pic>
        <p:nvPicPr>
          <p:cNvPr id="9" name="Picture 8" descr="A picture containing drawing&#10;&#10;Description automatically generated">
            <a:extLst>
              <a:ext uri="{FF2B5EF4-FFF2-40B4-BE49-F238E27FC236}">
                <a16:creationId xmlns:a16="http://schemas.microsoft.com/office/drawing/2014/main" id="{389E3B43-B3F5-4793-B12F-24131F271E0B}"/>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Tree>
    <p:extLst>
      <p:ext uri="{BB962C8B-B14F-4D97-AF65-F5344CB8AC3E}">
        <p14:creationId xmlns:p14="http://schemas.microsoft.com/office/powerpoint/2010/main" val="16813725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7EA0E7BD-4507-4854-831B-737067B983FB}"/>
              </a:ext>
            </a:extLst>
          </p:cNvPr>
          <p:cNvPicPr>
            <a:picLocks noChangeAspect="1"/>
          </p:cNvPicPr>
          <p:nvPr/>
        </p:nvPicPr>
        <p:blipFill>
          <a:blip r:embed="rId3"/>
          <a:stretch>
            <a:fillRect/>
          </a:stretch>
        </p:blipFill>
        <p:spPr>
          <a:xfrm>
            <a:off x="83237" y="6393031"/>
            <a:ext cx="2586446" cy="402883"/>
          </a:xfrm>
          <a:prstGeom prst="rect">
            <a:avLst/>
          </a:prstGeom>
        </p:spPr>
      </p:pic>
      <p:sp>
        <p:nvSpPr>
          <p:cNvPr id="17" name="Rectangle 16">
            <a:extLst>
              <a:ext uri="{FF2B5EF4-FFF2-40B4-BE49-F238E27FC236}">
                <a16:creationId xmlns:a16="http://schemas.microsoft.com/office/drawing/2014/main" id="{EA555BDD-4CBB-804E-A56B-437C46AC560A}"/>
              </a:ext>
            </a:extLst>
          </p:cNvPr>
          <p:cNvSpPr/>
          <p:nvPr/>
        </p:nvSpPr>
        <p:spPr>
          <a:xfrm>
            <a:off x="4080991" y="5876004"/>
            <a:ext cx="4025461" cy="369332"/>
          </a:xfrm>
          <a:prstGeom prst="rect">
            <a:avLst/>
          </a:prstGeom>
        </p:spPr>
        <p:txBody>
          <a:bodyPr wrap="none">
            <a:spAutoFit/>
          </a:bodyPr>
          <a:lstStyle/>
          <a:p>
            <a:r>
              <a:rPr lang="en-US" dirty="0">
                <a:latin typeface="Proxima Nova Rg" panose="02000506030000020004" pitchFamily="2" charset="77"/>
              </a:rPr>
              <a:t>Figure 7: Colorized AutoCAD Plotting</a:t>
            </a:r>
          </a:p>
        </p:txBody>
      </p:sp>
      <p:pic>
        <p:nvPicPr>
          <p:cNvPr id="14" name="Picture 13">
            <a:extLst>
              <a:ext uri="{FF2B5EF4-FFF2-40B4-BE49-F238E27FC236}">
                <a16:creationId xmlns:a16="http://schemas.microsoft.com/office/drawing/2014/main" id="{91E8FF4F-28E2-3F43-A8B3-8074E60AD41B}"/>
              </a:ext>
            </a:extLst>
          </p:cNvPr>
          <p:cNvPicPr>
            <a:picLocks noChangeAspect="1"/>
          </p:cNvPicPr>
          <p:nvPr/>
        </p:nvPicPr>
        <p:blipFill>
          <a:blip r:embed="rId4"/>
          <a:stretch>
            <a:fillRect/>
          </a:stretch>
        </p:blipFill>
        <p:spPr>
          <a:xfrm>
            <a:off x="2347196" y="1661162"/>
            <a:ext cx="7493053" cy="4214842"/>
          </a:xfrm>
          <a:prstGeom prst="rect">
            <a:avLst/>
          </a:prstGeom>
        </p:spPr>
      </p:pic>
      <p:sp>
        <p:nvSpPr>
          <p:cNvPr id="16" name="Title 1">
            <a:extLst>
              <a:ext uri="{FF2B5EF4-FFF2-40B4-BE49-F238E27FC236}">
                <a16:creationId xmlns:a16="http://schemas.microsoft.com/office/drawing/2014/main" id="{8F8460F5-70B7-6646-A7D7-C9069206AFE4}"/>
              </a:ext>
            </a:extLst>
          </p:cNvPr>
          <p:cNvSpPr txBox="1">
            <a:spLocks/>
          </p:cNvSpPr>
          <p:nvPr/>
        </p:nvSpPr>
        <p:spPr>
          <a:xfrm>
            <a:off x="561830" y="591216"/>
            <a:ext cx="11063786" cy="96514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5400" dirty="0">
                <a:latin typeface="Gotham Medium" panose="02000604030000020004" pitchFamily="50" charset="0"/>
              </a:rPr>
              <a:t>INSERTING CAD DRAWINGS</a:t>
            </a:r>
          </a:p>
        </p:txBody>
      </p:sp>
      <p:pic>
        <p:nvPicPr>
          <p:cNvPr id="10" name="Picture 9" descr="A picture containing drawing&#10;&#10;Description automatically generated">
            <a:extLst>
              <a:ext uri="{FF2B5EF4-FFF2-40B4-BE49-F238E27FC236}">
                <a16:creationId xmlns:a16="http://schemas.microsoft.com/office/drawing/2014/main" id="{389E3B43-B3F5-4793-B12F-24131F271E0B}"/>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
        <p:nvSpPr>
          <p:cNvPr id="13" name="TextBox 12">
            <a:extLst>
              <a:ext uri="{FF2B5EF4-FFF2-40B4-BE49-F238E27FC236}">
                <a16:creationId xmlns:a16="http://schemas.microsoft.com/office/drawing/2014/main" id="{A345B15D-E77C-4394-A1CC-D56B8E5EDE47}"/>
              </a:ext>
            </a:extLst>
          </p:cNvPr>
          <p:cNvSpPr txBox="1"/>
          <p:nvPr/>
        </p:nvSpPr>
        <p:spPr>
          <a:xfrm>
            <a:off x="10990890" y="5841242"/>
            <a:ext cx="901337" cy="338554"/>
          </a:xfrm>
          <a:prstGeom prst="rect">
            <a:avLst/>
          </a:prstGeom>
          <a:noFill/>
        </p:spPr>
        <p:txBody>
          <a:bodyPr wrap="square" rtlCol="0">
            <a:spAutoFit/>
          </a:bodyPr>
          <a:lstStyle/>
          <a:p>
            <a:pPr algn="r"/>
            <a:r>
              <a:rPr lang="en-US" sz="1600" dirty="0">
                <a:latin typeface="Proxima Nova Lt" panose="02000506030000020004" pitchFamily="50" charset="0"/>
              </a:rPr>
              <a:t>9</a:t>
            </a:r>
          </a:p>
        </p:txBody>
      </p:sp>
    </p:spTree>
    <p:extLst>
      <p:ext uri="{BB962C8B-B14F-4D97-AF65-F5344CB8AC3E}">
        <p14:creationId xmlns:p14="http://schemas.microsoft.com/office/powerpoint/2010/main" val="12852909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7EA0E7BD-4507-4854-831B-737067B983FB}"/>
              </a:ext>
            </a:extLst>
          </p:cNvPr>
          <p:cNvPicPr>
            <a:picLocks noChangeAspect="1"/>
          </p:cNvPicPr>
          <p:nvPr/>
        </p:nvPicPr>
        <p:blipFill>
          <a:blip r:embed="rId3"/>
          <a:stretch>
            <a:fillRect/>
          </a:stretch>
        </p:blipFill>
        <p:spPr>
          <a:xfrm>
            <a:off x="83237" y="6393031"/>
            <a:ext cx="2586446" cy="402883"/>
          </a:xfrm>
          <a:prstGeom prst="rect">
            <a:avLst/>
          </a:prstGeom>
        </p:spPr>
      </p:pic>
      <p:sp>
        <p:nvSpPr>
          <p:cNvPr id="15" name="Title 1">
            <a:extLst>
              <a:ext uri="{FF2B5EF4-FFF2-40B4-BE49-F238E27FC236}">
                <a16:creationId xmlns:a16="http://schemas.microsoft.com/office/drawing/2014/main" id="{B3D24E8D-FD5C-460C-99AC-B8CB709D7CE0}"/>
              </a:ext>
            </a:extLst>
          </p:cNvPr>
          <p:cNvSpPr txBox="1">
            <a:spLocks/>
          </p:cNvSpPr>
          <p:nvPr/>
        </p:nvSpPr>
        <p:spPr>
          <a:xfrm>
            <a:off x="564106" y="631669"/>
            <a:ext cx="11063786" cy="96514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5400" dirty="0">
                <a:latin typeface="Gotham Medium" panose="02000604030000020004" pitchFamily="50" charset="0"/>
              </a:rPr>
              <a:t>IMAGE VIEWS</a:t>
            </a:r>
          </a:p>
        </p:txBody>
      </p:sp>
      <p:sp>
        <p:nvSpPr>
          <p:cNvPr id="17" name="Rectangle 16">
            <a:extLst>
              <a:ext uri="{FF2B5EF4-FFF2-40B4-BE49-F238E27FC236}">
                <a16:creationId xmlns:a16="http://schemas.microsoft.com/office/drawing/2014/main" id="{EA555BDD-4CBB-804E-A56B-437C46AC560A}"/>
              </a:ext>
            </a:extLst>
          </p:cNvPr>
          <p:cNvSpPr/>
          <p:nvPr/>
        </p:nvSpPr>
        <p:spPr>
          <a:xfrm>
            <a:off x="4627488" y="5926701"/>
            <a:ext cx="2937022" cy="369332"/>
          </a:xfrm>
          <a:prstGeom prst="rect">
            <a:avLst/>
          </a:prstGeom>
        </p:spPr>
        <p:txBody>
          <a:bodyPr wrap="none">
            <a:spAutoFit/>
          </a:bodyPr>
          <a:lstStyle/>
          <a:p>
            <a:r>
              <a:rPr lang="en-US" dirty="0">
                <a:latin typeface="Proxima Nova Rg" panose="02000506030000020004" pitchFamily="2" charset="77"/>
              </a:rPr>
              <a:t>Figure 8: Image Viewpoints</a:t>
            </a:r>
          </a:p>
        </p:txBody>
      </p:sp>
      <p:pic>
        <p:nvPicPr>
          <p:cNvPr id="10" name="Picture 9" descr="http://upload.wikimedia.org/wikipedia/commons/thumb/5/59/First_angle_projection.svg/641px-First_angle_projection.svg.png">
            <a:extLst>
              <a:ext uri="{FF2B5EF4-FFF2-40B4-BE49-F238E27FC236}">
                <a16:creationId xmlns:a16="http://schemas.microsoft.com/office/drawing/2014/main" id="{373046CC-76CA-7345-9693-FC255505444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84815" y="1680166"/>
            <a:ext cx="5422369" cy="424653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A picture containing drawing&#10;&#10;Description automatically generated">
            <a:extLst>
              <a:ext uri="{FF2B5EF4-FFF2-40B4-BE49-F238E27FC236}">
                <a16:creationId xmlns:a16="http://schemas.microsoft.com/office/drawing/2014/main" id="{389E3B43-B3F5-4793-B12F-24131F271E0B}"/>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
        <p:nvSpPr>
          <p:cNvPr id="14" name="TextBox 13">
            <a:extLst>
              <a:ext uri="{FF2B5EF4-FFF2-40B4-BE49-F238E27FC236}">
                <a16:creationId xmlns:a16="http://schemas.microsoft.com/office/drawing/2014/main" id="{A345B15D-E77C-4394-A1CC-D56B8E5EDE47}"/>
              </a:ext>
            </a:extLst>
          </p:cNvPr>
          <p:cNvSpPr txBox="1"/>
          <p:nvPr/>
        </p:nvSpPr>
        <p:spPr>
          <a:xfrm>
            <a:off x="10990890" y="5841242"/>
            <a:ext cx="901337" cy="338554"/>
          </a:xfrm>
          <a:prstGeom prst="rect">
            <a:avLst/>
          </a:prstGeom>
          <a:noFill/>
        </p:spPr>
        <p:txBody>
          <a:bodyPr wrap="square" rtlCol="0">
            <a:spAutoFit/>
          </a:bodyPr>
          <a:lstStyle/>
          <a:p>
            <a:pPr algn="r"/>
            <a:r>
              <a:rPr lang="en-US" sz="1600" dirty="0" smtClean="0">
                <a:latin typeface="Proxima Nova Lt" panose="02000506030000020004" pitchFamily="50" charset="0"/>
              </a:rPr>
              <a:t>10</a:t>
            </a:r>
            <a:endParaRPr lang="en-US" sz="1600" dirty="0">
              <a:latin typeface="Proxima Nova Lt" panose="02000506030000020004" pitchFamily="50" charset="0"/>
            </a:endParaRPr>
          </a:p>
        </p:txBody>
      </p:sp>
    </p:spTree>
    <p:extLst>
      <p:ext uri="{BB962C8B-B14F-4D97-AF65-F5344CB8AC3E}">
        <p14:creationId xmlns:p14="http://schemas.microsoft.com/office/powerpoint/2010/main" val="22866330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7EA0E7BD-4507-4854-831B-737067B983FB}"/>
              </a:ext>
            </a:extLst>
          </p:cNvPr>
          <p:cNvPicPr>
            <a:picLocks noChangeAspect="1"/>
          </p:cNvPicPr>
          <p:nvPr/>
        </p:nvPicPr>
        <p:blipFill>
          <a:blip r:embed="rId3"/>
          <a:stretch>
            <a:fillRect/>
          </a:stretch>
        </p:blipFill>
        <p:spPr>
          <a:xfrm>
            <a:off x="83237" y="6393031"/>
            <a:ext cx="2586446" cy="402883"/>
          </a:xfrm>
          <a:prstGeom prst="rect">
            <a:avLst/>
          </a:prstGeom>
        </p:spPr>
      </p:pic>
      <p:sp>
        <p:nvSpPr>
          <p:cNvPr id="15" name="Title 1">
            <a:extLst>
              <a:ext uri="{FF2B5EF4-FFF2-40B4-BE49-F238E27FC236}">
                <a16:creationId xmlns:a16="http://schemas.microsoft.com/office/drawing/2014/main" id="{B3D24E8D-FD5C-460C-99AC-B8CB709D7CE0}"/>
              </a:ext>
            </a:extLst>
          </p:cNvPr>
          <p:cNvSpPr txBox="1">
            <a:spLocks/>
          </p:cNvSpPr>
          <p:nvPr/>
        </p:nvSpPr>
        <p:spPr>
          <a:xfrm>
            <a:off x="564107" y="631927"/>
            <a:ext cx="11063786" cy="96514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5400" dirty="0">
                <a:latin typeface="Gotham Medium" panose="02000604030000020004" pitchFamily="50" charset="0"/>
              </a:rPr>
              <a:t>IMAGE VIEWS</a:t>
            </a:r>
          </a:p>
        </p:txBody>
      </p:sp>
      <p:sp>
        <p:nvSpPr>
          <p:cNvPr id="17" name="Rectangle 16">
            <a:extLst>
              <a:ext uri="{FF2B5EF4-FFF2-40B4-BE49-F238E27FC236}">
                <a16:creationId xmlns:a16="http://schemas.microsoft.com/office/drawing/2014/main" id="{EA555BDD-4CBB-804E-A56B-437C46AC560A}"/>
              </a:ext>
            </a:extLst>
          </p:cNvPr>
          <p:cNvSpPr/>
          <p:nvPr/>
        </p:nvSpPr>
        <p:spPr>
          <a:xfrm>
            <a:off x="4399171" y="5616676"/>
            <a:ext cx="3918791" cy="369332"/>
          </a:xfrm>
          <a:prstGeom prst="rect">
            <a:avLst/>
          </a:prstGeom>
        </p:spPr>
        <p:txBody>
          <a:bodyPr wrap="square">
            <a:spAutoFit/>
          </a:bodyPr>
          <a:lstStyle/>
          <a:p>
            <a:r>
              <a:rPr lang="en-US" dirty="0">
                <a:latin typeface="Proxima Nova Rg" panose="02000506030000020004" pitchFamily="2" charset="77"/>
              </a:rPr>
              <a:t>Figure 9: Labeled image viewpoints</a:t>
            </a:r>
          </a:p>
        </p:txBody>
      </p:sp>
      <p:pic>
        <p:nvPicPr>
          <p:cNvPr id="10" name="Picture 9" descr="http://upload.wikimedia.org/wikipedia/commons/thumb/5/59/First_angle_projection.svg/641px-First_angle_projection.svg.png">
            <a:extLst>
              <a:ext uri="{FF2B5EF4-FFF2-40B4-BE49-F238E27FC236}">
                <a16:creationId xmlns:a16="http://schemas.microsoft.com/office/drawing/2014/main" id="{373046CC-76CA-7345-9693-FC255505444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14773" y="1738708"/>
            <a:ext cx="4887589" cy="382772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C0EF0A83-8CF0-4345-AFE8-4934102E4AA0}"/>
              </a:ext>
            </a:extLst>
          </p:cNvPr>
          <p:cNvSpPr txBox="1"/>
          <p:nvPr/>
        </p:nvSpPr>
        <p:spPr>
          <a:xfrm>
            <a:off x="7797250" y="3834721"/>
            <a:ext cx="1519931" cy="523220"/>
          </a:xfrm>
          <a:prstGeom prst="rect">
            <a:avLst/>
          </a:prstGeom>
          <a:noFill/>
        </p:spPr>
        <p:txBody>
          <a:bodyPr wrap="square" rtlCol="0">
            <a:spAutoFit/>
          </a:bodyPr>
          <a:lstStyle/>
          <a:p>
            <a:r>
              <a:rPr lang="en-US" sz="2800" b="1" dirty="0">
                <a:solidFill>
                  <a:srgbClr val="FF0000"/>
                </a:solidFill>
                <a:latin typeface="Proxima Nova Lt" panose="02000506030000020004" pitchFamily="2" charset="77"/>
              </a:rPr>
              <a:t>Front</a:t>
            </a:r>
          </a:p>
        </p:txBody>
      </p:sp>
      <p:sp>
        <p:nvSpPr>
          <p:cNvPr id="13" name="TextBox 12">
            <a:extLst>
              <a:ext uri="{FF2B5EF4-FFF2-40B4-BE49-F238E27FC236}">
                <a16:creationId xmlns:a16="http://schemas.microsoft.com/office/drawing/2014/main" id="{7FA4B79B-1C3E-FF49-B783-B0BB3C1AE866}"/>
              </a:ext>
            </a:extLst>
          </p:cNvPr>
          <p:cNvSpPr txBox="1"/>
          <p:nvPr/>
        </p:nvSpPr>
        <p:spPr>
          <a:xfrm>
            <a:off x="3095678" y="3541619"/>
            <a:ext cx="1519931" cy="954107"/>
          </a:xfrm>
          <a:prstGeom prst="rect">
            <a:avLst/>
          </a:prstGeom>
          <a:noFill/>
        </p:spPr>
        <p:txBody>
          <a:bodyPr wrap="square" rtlCol="0">
            <a:spAutoFit/>
          </a:bodyPr>
          <a:lstStyle/>
          <a:p>
            <a:pPr algn="ctr"/>
            <a:r>
              <a:rPr lang="en-US" sz="2800" b="1" dirty="0">
                <a:solidFill>
                  <a:srgbClr val="FF0000"/>
                </a:solidFill>
                <a:latin typeface="Proxima Nova Lt" panose="02000506030000020004" pitchFamily="2" charset="77"/>
              </a:rPr>
              <a:t>Detailed Side</a:t>
            </a:r>
          </a:p>
        </p:txBody>
      </p:sp>
      <p:sp>
        <p:nvSpPr>
          <p:cNvPr id="14" name="TextBox 13">
            <a:extLst>
              <a:ext uri="{FF2B5EF4-FFF2-40B4-BE49-F238E27FC236}">
                <a16:creationId xmlns:a16="http://schemas.microsoft.com/office/drawing/2014/main" id="{7C27A747-553E-024E-8245-6274A2B8740A}"/>
              </a:ext>
            </a:extLst>
          </p:cNvPr>
          <p:cNvSpPr txBox="1"/>
          <p:nvPr/>
        </p:nvSpPr>
        <p:spPr>
          <a:xfrm>
            <a:off x="5253209" y="1597074"/>
            <a:ext cx="1519931" cy="523220"/>
          </a:xfrm>
          <a:prstGeom prst="rect">
            <a:avLst/>
          </a:prstGeom>
          <a:noFill/>
        </p:spPr>
        <p:txBody>
          <a:bodyPr wrap="square" rtlCol="0">
            <a:spAutoFit/>
          </a:bodyPr>
          <a:lstStyle/>
          <a:p>
            <a:pPr algn="ctr"/>
            <a:r>
              <a:rPr lang="en-US" sz="2800" b="1" dirty="0">
                <a:solidFill>
                  <a:srgbClr val="FF0000"/>
                </a:solidFill>
                <a:latin typeface="Proxima Nova Lt" panose="02000506030000020004" pitchFamily="2" charset="77"/>
              </a:rPr>
              <a:t>Top</a:t>
            </a:r>
          </a:p>
        </p:txBody>
      </p:sp>
      <p:sp>
        <p:nvSpPr>
          <p:cNvPr id="16" name="TextBox 15">
            <a:extLst>
              <a:ext uri="{FF2B5EF4-FFF2-40B4-BE49-F238E27FC236}">
                <a16:creationId xmlns:a16="http://schemas.microsoft.com/office/drawing/2014/main" id="{E9E14A83-1B8B-9248-B44C-FED47FAE3FB9}"/>
              </a:ext>
            </a:extLst>
          </p:cNvPr>
          <p:cNvSpPr txBox="1"/>
          <p:nvPr/>
        </p:nvSpPr>
        <p:spPr>
          <a:xfrm>
            <a:off x="4915880" y="3972506"/>
            <a:ext cx="2366553" cy="523220"/>
          </a:xfrm>
          <a:prstGeom prst="rect">
            <a:avLst/>
          </a:prstGeom>
          <a:noFill/>
        </p:spPr>
        <p:txBody>
          <a:bodyPr wrap="square" rtlCol="0">
            <a:spAutoFit/>
          </a:bodyPr>
          <a:lstStyle/>
          <a:p>
            <a:pPr algn="ctr"/>
            <a:r>
              <a:rPr lang="en-US" sz="2800" b="1" dirty="0">
                <a:solidFill>
                  <a:srgbClr val="FF0000"/>
                </a:solidFill>
                <a:latin typeface="Proxima Nova Lt" panose="02000506030000020004" pitchFamily="2" charset="77"/>
              </a:rPr>
              <a:t>Isometric</a:t>
            </a:r>
          </a:p>
        </p:txBody>
      </p:sp>
      <p:pic>
        <p:nvPicPr>
          <p:cNvPr id="18" name="Picture 17" descr="A picture containing drawing&#10;&#10;Description automatically generated">
            <a:extLst>
              <a:ext uri="{FF2B5EF4-FFF2-40B4-BE49-F238E27FC236}">
                <a16:creationId xmlns:a16="http://schemas.microsoft.com/office/drawing/2014/main" id="{389E3B43-B3F5-4793-B12F-24131F271E0B}"/>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
        <p:nvSpPr>
          <p:cNvPr id="19" name="TextBox 18">
            <a:extLst>
              <a:ext uri="{FF2B5EF4-FFF2-40B4-BE49-F238E27FC236}">
                <a16:creationId xmlns:a16="http://schemas.microsoft.com/office/drawing/2014/main" id="{A345B15D-E77C-4394-A1CC-D56B8E5EDE47}"/>
              </a:ext>
            </a:extLst>
          </p:cNvPr>
          <p:cNvSpPr txBox="1"/>
          <p:nvPr/>
        </p:nvSpPr>
        <p:spPr>
          <a:xfrm>
            <a:off x="10990890" y="5841242"/>
            <a:ext cx="901337" cy="338554"/>
          </a:xfrm>
          <a:prstGeom prst="rect">
            <a:avLst/>
          </a:prstGeom>
          <a:noFill/>
        </p:spPr>
        <p:txBody>
          <a:bodyPr wrap="square" rtlCol="0">
            <a:spAutoFit/>
          </a:bodyPr>
          <a:lstStyle/>
          <a:p>
            <a:pPr algn="r"/>
            <a:r>
              <a:rPr lang="en-US" sz="1600" dirty="0" smtClean="0">
                <a:latin typeface="Proxima Nova Lt" panose="02000506030000020004" pitchFamily="50" charset="0"/>
              </a:rPr>
              <a:t>11</a:t>
            </a:r>
            <a:endParaRPr lang="en-US" sz="1600" dirty="0">
              <a:latin typeface="Proxima Nova Lt" panose="02000506030000020004" pitchFamily="50" charset="0"/>
            </a:endParaRPr>
          </a:p>
        </p:txBody>
      </p:sp>
    </p:spTree>
    <p:extLst>
      <p:ext uri="{BB962C8B-B14F-4D97-AF65-F5344CB8AC3E}">
        <p14:creationId xmlns:p14="http://schemas.microsoft.com/office/powerpoint/2010/main" val="11657581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7EA0E7BD-4507-4854-831B-737067B983FB}"/>
              </a:ext>
            </a:extLst>
          </p:cNvPr>
          <p:cNvPicPr>
            <a:picLocks noChangeAspect="1"/>
          </p:cNvPicPr>
          <p:nvPr/>
        </p:nvPicPr>
        <p:blipFill>
          <a:blip r:embed="rId3"/>
          <a:stretch>
            <a:fillRect/>
          </a:stretch>
        </p:blipFill>
        <p:spPr>
          <a:xfrm>
            <a:off x="83237" y="6393031"/>
            <a:ext cx="2586446" cy="402883"/>
          </a:xfrm>
          <a:prstGeom prst="rect">
            <a:avLst/>
          </a:prstGeom>
        </p:spPr>
      </p:pic>
      <p:sp>
        <p:nvSpPr>
          <p:cNvPr id="15" name="Title 1">
            <a:extLst>
              <a:ext uri="{FF2B5EF4-FFF2-40B4-BE49-F238E27FC236}">
                <a16:creationId xmlns:a16="http://schemas.microsoft.com/office/drawing/2014/main" id="{B3D24E8D-FD5C-460C-99AC-B8CB709D7CE0}"/>
              </a:ext>
            </a:extLst>
          </p:cNvPr>
          <p:cNvSpPr txBox="1">
            <a:spLocks/>
          </p:cNvSpPr>
          <p:nvPr/>
        </p:nvSpPr>
        <p:spPr>
          <a:xfrm>
            <a:off x="171450" y="626713"/>
            <a:ext cx="11849100" cy="96514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5400" dirty="0">
                <a:latin typeface="Gotham Medium" panose="02000604030000020004" pitchFamily="50" charset="0"/>
              </a:rPr>
              <a:t>PRESENTATION TIPS SUMMARY</a:t>
            </a:r>
          </a:p>
        </p:txBody>
      </p:sp>
      <p:sp>
        <p:nvSpPr>
          <p:cNvPr id="18" name="Rectangle 17">
            <a:extLst>
              <a:ext uri="{FF2B5EF4-FFF2-40B4-BE49-F238E27FC236}">
                <a16:creationId xmlns:a16="http://schemas.microsoft.com/office/drawing/2014/main" id="{E5538BA2-A6BF-FF48-AF61-E71BA06C61D1}"/>
              </a:ext>
            </a:extLst>
          </p:cNvPr>
          <p:cNvSpPr/>
          <p:nvPr/>
        </p:nvSpPr>
        <p:spPr>
          <a:xfrm>
            <a:off x="7376159" y="2448134"/>
            <a:ext cx="12307726" cy="2246769"/>
          </a:xfrm>
          <a:prstGeom prst="rect">
            <a:avLst/>
          </a:prstGeom>
        </p:spPr>
        <p:txBody>
          <a:bodyPr wrap="square">
            <a:spAutoFit/>
          </a:bodyPr>
          <a:lstStyle/>
          <a:p>
            <a:r>
              <a:rPr lang="en-US" sz="2800" dirty="0">
                <a:solidFill>
                  <a:srgbClr val="57068C"/>
                </a:solidFill>
                <a:latin typeface="Proxima Nova Lt" panose="02000506030000020004" pitchFamily="50" charset="0"/>
              </a:rPr>
              <a:t>You are the storyteller</a:t>
            </a:r>
          </a:p>
          <a:p>
            <a:pPr marL="342900" indent="-342900">
              <a:buFont typeface="Arial" panose="020B0604020202020204" pitchFamily="34" charset="0"/>
              <a:buChar char="•"/>
            </a:pPr>
            <a:r>
              <a:rPr lang="en-US" sz="2800" dirty="0">
                <a:latin typeface="Proxima Nova Rg" panose="02000506030000020004" pitchFamily="2" charset="77"/>
              </a:rPr>
              <a:t>Organize presentation</a:t>
            </a:r>
          </a:p>
          <a:p>
            <a:pPr marL="342900" indent="-342900">
              <a:buFont typeface="Arial" panose="020B0604020202020204" pitchFamily="34" charset="0"/>
              <a:buChar char="•"/>
            </a:pPr>
            <a:r>
              <a:rPr lang="en-US" sz="2800" dirty="0">
                <a:latin typeface="Proxima Nova Rg" panose="02000506030000020004" pitchFamily="2" charset="77"/>
              </a:rPr>
              <a:t>Clarity</a:t>
            </a:r>
          </a:p>
          <a:p>
            <a:pPr marL="342900" indent="-342900">
              <a:buFont typeface="Arial" panose="020B0604020202020204" pitchFamily="34" charset="0"/>
              <a:buChar char="•"/>
            </a:pPr>
            <a:r>
              <a:rPr lang="en-US" sz="2800" dirty="0">
                <a:latin typeface="Proxima Nova Rg" panose="02000506030000020004" pitchFamily="2" charset="77"/>
              </a:rPr>
              <a:t>Motivation</a:t>
            </a:r>
          </a:p>
          <a:p>
            <a:pPr marL="342900" indent="-342900">
              <a:buFont typeface="Arial" panose="020B0604020202020204" pitchFamily="34" charset="0"/>
              <a:buChar char="•"/>
            </a:pPr>
            <a:r>
              <a:rPr lang="en-US" sz="2800" dirty="0">
                <a:latin typeface="Proxima Nova Rg" panose="02000506030000020004" pitchFamily="2" charset="77"/>
              </a:rPr>
              <a:t>Important concepts</a:t>
            </a:r>
          </a:p>
        </p:txBody>
      </p:sp>
      <p:sp>
        <p:nvSpPr>
          <p:cNvPr id="20" name="Rectangle 19">
            <a:extLst>
              <a:ext uri="{FF2B5EF4-FFF2-40B4-BE49-F238E27FC236}">
                <a16:creationId xmlns:a16="http://schemas.microsoft.com/office/drawing/2014/main" id="{B80A8DF4-3A20-2347-8090-F9CE0B4E7115}"/>
              </a:ext>
            </a:extLst>
          </p:cNvPr>
          <p:cNvSpPr/>
          <p:nvPr/>
        </p:nvSpPr>
        <p:spPr>
          <a:xfrm>
            <a:off x="682094" y="2448134"/>
            <a:ext cx="6259480" cy="3108543"/>
          </a:xfrm>
          <a:prstGeom prst="rect">
            <a:avLst/>
          </a:prstGeom>
        </p:spPr>
        <p:txBody>
          <a:bodyPr wrap="square">
            <a:spAutoFit/>
          </a:bodyPr>
          <a:lstStyle/>
          <a:p>
            <a:r>
              <a:rPr lang="en-US" sz="2800" b="1" dirty="0">
                <a:solidFill>
                  <a:srgbClr val="57068C"/>
                </a:solidFill>
                <a:latin typeface="Proxima Nova Lt" panose="02000506030000020004" pitchFamily="50" charset="0"/>
              </a:rPr>
              <a:t>Style</a:t>
            </a:r>
          </a:p>
          <a:p>
            <a:pPr marL="342900" indent="-342900">
              <a:buFont typeface="Arial" panose="020B0604020202020204" pitchFamily="34" charset="0"/>
              <a:buChar char="•"/>
            </a:pPr>
            <a:r>
              <a:rPr lang="en-US" sz="2800" dirty="0">
                <a:latin typeface="Proxima Nova Rg" panose="02000506030000020004" pitchFamily="2" charset="77"/>
              </a:rPr>
              <a:t>With text, less is almost always more</a:t>
            </a:r>
          </a:p>
          <a:p>
            <a:pPr marL="342900" indent="-342900">
              <a:buFont typeface="Arial" panose="020B0604020202020204" pitchFamily="34" charset="0"/>
              <a:buChar char="•"/>
            </a:pPr>
            <a:r>
              <a:rPr lang="en-US" sz="2800" dirty="0">
                <a:latin typeface="Proxima Nova Rg" panose="02000506030000020004" pitchFamily="2" charset="77"/>
              </a:rPr>
              <a:t>Think content first</a:t>
            </a:r>
          </a:p>
          <a:p>
            <a:pPr marL="342900" indent="-342900">
              <a:buFont typeface="Arial" panose="020B0604020202020204" pitchFamily="34" charset="0"/>
              <a:buChar char="•"/>
            </a:pPr>
            <a:r>
              <a:rPr lang="en-US" sz="2800" dirty="0">
                <a:latin typeface="Proxima Nova Rg" panose="02000506030000020004" pitchFamily="2" charset="77"/>
              </a:rPr>
              <a:t>Cohesive and consistent presentation</a:t>
            </a:r>
          </a:p>
          <a:p>
            <a:pPr marL="342900" indent="-342900">
              <a:buFont typeface="Arial" panose="020B0604020202020204" pitchFamily="34" charset="0"/>
              <a:buChar char="•"/>
            </a:pPr>
            <a:r>
              <a:rPr lang="en-US" sz="2800" dirty="0">
                <a:latin typeface="Proxima Nova Rg" panose="02000506030000020004" pitchFamily="2" charset="77"/>
              </a:rPr>
              <a:t>Meaningful images </a:t>
            </a:r>
          </a:p>
          <a:p>
            <a:pPr marL="342900" indent="-342900">
              <a:buFont typeface="Arial" panose="020B0604020202020204" pitchFamily="34" charset="0"/>
              <a:buChar char="•"/>
            </a:pPr>
            <a:r>
              <a:rPr lang="en-US" sz="2800" dirty="0">
                <a:latin typeface="Proxima Nova Rg" panose="02000506030000020004" pitchFamily="2" charset="77"/>
              </a:rPr>
              <a:t>Plan topic transitions </a:t>
            </a:r>
          </a:p>
        </p:txBody>
      </p:sp>
      <p:pic>
        <p:nvPicPr>
          <p:cNvPr id="10" name="Picture 9" descr="A picture containing drawing&#10;&#10;Description automatically generated">
            <a:extLst>
              <a:ext uri="{FF2B5EF4-FFF2-40B4-BE49-F238E27FC236}">
                <a16:creationId xmlns:a16="http://schemas.microsoft.com/office/drawing/2014/main" id="{389E3B43-B3F5-4793-B12F-24131F271E0B}"/>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
        <p:nvSpPr>
          <p:cNvPr id="13" name="TextBox 12">
            <a:extLst>
              <a:ext uri="{FF2B5EF4-FFF2-40B4-BE49-F238E27FC236}">
                <a16:creationId xmlns:a16="http://schemas.microsoft.com/office/drawing/2014/main" id="{A345B15D-E77C-4394-A1CC-D56B8E5EDE47}"/>
              </a:ext>
            </a:extLst>
          </p:cNvPr>
          <p:cNvSpPr txBox="1"/>
          <p:nvPr/>
        </p:nvSpPr>
        <p:spPr>
          <a:xfrm>
            <a:off x="10990890" y="5841242"/>
            <a:ext cx="901337" cy="338554"/>
          </a:xfrm>
          <a:prstGeom prst="rect">
            <a:avLst/>
          </a:prstGeom>
          <a:noFill/>
        </p:spPr>
        <p:txBody>
          <a:bodyPr wrap="square" rtlCol="0">
            <a:spAutoFit/>
          </a:bodyPr>
          <a:lstStyle/>
          <a:p>
            <a:pPr algn="r"/>
            <a:r>
              <a:rPr lang="en-US" sz="1600" dirty="0" smtClean="0">
                <a:latin typeface="Proxima Nova Lt" panose="02000506030000020004" pitchFamily="50" charset="0"/>
              </a:rPr>
              <a:t>12</a:t>
            </a:r>
            <a:endParaRPr lang="en-US" sz="1600" dirty="0">
              <a:latin typeface="Proxima Nova Lt" panose="02000506030000020004" pitchFamily="50" charset="0"/>
            </a:endParaRPr>
          </a:p>
        </p:txBody>
      </p:sp>
    </p:spTree>
    <p:extLst>
      <p:ext uri="{BB962C8B-B14F-4D97-AF65-F5344CB8AC3E}">
        <p14:creationId xmlns:p14="http://schemas.microsoft.com/office/powerpoint/2010/main" val="19703983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9DC25-0BA2-4267-8BF2-B94F6BE5816C}"/>
              </a:ext>
            </a:extLst>
          </p:cNvPr>
          <p:cNvSpPr>
            <a:spLocks noGrp="1"/>
          </p:cNvSpPr>
          <p:nvPr>
            <p:ph type="ctrTitle"/>
          </p:nvPr>
        </p:nvSpPr>
        <p:spPr>
          <a:xfrm>
            <a:off x="892629" y="2834643"/>
            <a:ext cx="10406742" cy="923519"/>
          </a:xfrm>
        </p:spPr>
        <p:txBody>
          <a:bodyPr>
            <a:normAutofit/>
          </a:bodyPr>
          <a:lstStyle/>
          <a:p>
            <a:r>
              <a:rPr lang="en-US" sz="5400" dirty="0">
                <a:latin typeface="Gotham Medium" panose="02000604030000020004" pitchFamily="50" charset="0"/>
              </a:rPr>
              <a:t>QUESTIONS?</a:t>
            </a:r>
          </a:p>
        </p:txBody>
      </p:sp>
      <p:cxnSp>
        <p:nvCxnSpPr>
          <p:cNvPr id="5" name="Straight Connector 4">
            <a:extLst>
              <a:ext uri="{FF2B5EF4-FFF2-40B4-BE49-F238E27FC236}">
                <a16:creationId xmlns:a16="http://schemas.microsoft.com/office/drawing/2014/main" id="{983FF81A-ABFC-4B49-B288-68646E07F2FD}"/>
              </a:ext>
            </a:extLst>
          </p:cNvPr>
          <p:cNvCxnSpPr>
            <a:cxnSpLocks/>
          </p:cNvCxnSpPr>
          <p:nvPr/>
        </p:nvCxnSpPr>
        <p:spPr>
          <a:xfrm>
            <a:off x="4669971" y="3989354"/>
            <a:ext cx="2852058" cy="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7EA0E7BD-4507-4854-831B-737067B983FB}"/>
              </a:ext>
            </a:extLst>
          </p:cNvPr>
          <p:cNvPicPr>
            <a:picLocks noChangeAspect="1"/>
          </p:cNvPicPr>
          <p:nvPr/>
        </p:nvPicPr>
        <p:blipFill>
          <a:blip r:embed="rId2"/>
          <a:stretch>
            <a:fillRect/>
          </a:stretch>
        </p:blipFill>
        <p:spPr>
          <a:xfrm>
            <a:off x="83237" y="6393031"/>
            <a:ext cx="2586446" cy="402883"/>
          </a:xfrm>
          <a:prstGeom prst="rect">
            <a:avLst/>
          </a:prstGeom>
        </p:spPr>
      </p:pic>
      <p:pic>
        <p:nvPicPr>
          <p:cNvPr id="11" name="Picture 10" descr="A picture containing drawing&#10;&#10;Description automatically generated">
            <a:extLst>
              <a:ext uri="{FF2B5EF4-FFF2-40B4-BE49-F238E27FC236}">
                <a16:creationId xmlns:a16="http://schemas.microsoft.com/office/drawing/2014/main" id="{389E3B43-B3F5-4793-B12F-24131F271E0B}"/>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Tree>
    <p:extLst>
      <p:ext uri="{BB962C8B-B14F-4D97-AF65-F5344CB8AC3E}">
        <p14:creationId xmlns:p14="http://schemas.microsoft.com/office/powerpoint/2010/main" val="36436840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9DC25-0BA2-4267-8BF2-B94F6BE5816C}"/>
              </a:ext>
            </a:extLst>
          </p:cNvPr>
          <p:cNvSpPr>
            <a:spLocks noGrp="1"/>
          </p:cNvSpPr>
          <p:nvPr>
            <p:ph type="ctrTitle"/>
          </p:nvPr>
        </p:nvSpPr>
        <p:spPr>
          <a:xfrm>
            <a:off x="1637730" y="827033"/>
            <a:ext cx="8889242" cy="965147"/>
          </a:xfrm>
        </p:spPr>
        <p:txBody>
          <a:bodyPr>
            <a:normAutofit/>
          </a:bodyPr>
          <a:lstStyle/>
          <a:p>
            <a:r>
              <a:rPr lang="en-US" sz="5400" dirty="0">
                <a:latin typeface="Gotham Medium" panose="02000604030000020004" pitchFamily="50" charset="0"/>
              </a:rPr>
              <a:t>AGENDA</a:t>
            </a:r>
          </a:p>
        </p:txBody>
      </p:sp>
      <p:sp>
        <p:nvSpPr>
          <p:cNvPr id="3" name="Subtitle 2">
            <a:extLst>
              <a:ext uri="{FF2B5EF4-FFF2-40B4-BE49-F238E27FC236}">
                <a16:creationId xmlns:a16="http://schemas.microsoft.com/office/drawing/2014/main" id="{5CCE3B30-923C-4344-A43D-814F7C6CF015}"/>
              </a:ext>
            </a:extLst>
          </p:cNvPr>
          <p:cNvSpPr>
            <a:spLocks noGrp="1"/>
          </p:cNvSpPr>
          <p:nvPr>
            <p:ph type="subTitle" idx="1"/>
          </p:nvPr>
        </p:nvSpPr>
        <p:spPr>
          <a:xfrm>
            <a:off x="1364775" y="2097280"/>
            <a:ext cx="9435151" cy="3556324"/>
          </a:xfrm>
        </p:spPr>
        <p:txBody>
          <a:bodyPr anchor="ctr">
            <a:normAutofit/>
          </a:bodyPr>
          <a:lstStyle/>
          <a:p>
            <a:pPr marL="342900" indent="-342900" algn="l">
              <a:buFont typeface="Arial" panose="020B0604020202020204" pitchFamily="34" charset="0"/>
              <a:buChar char="•"/>
            </a:pPr>
            <a:r>
              <a:rPr lang="en-US" sz="2800" dirty="0">
                <a:latin typeface="Proxima Nova Rg" panose="02000506030000020004" pitchFamily="2" charset="0"/>
              </a:rPr>
              <a:t>Technical Presentation Practice</a:t>
            </a:r>
          </a:p>
        </p:txBody>
      </p:sp>
      <p:cxnSp>
        <p:nvCxnSpPr>
          <p:cNvPr id="5" name="Straight Connector 4">
            <a:extLst>
              <a:ext uri="{FF2B5EF4-FFF2-40B4-BE49-F238E27FC236}">
                <a16:creationId xmlns:a16="http://schemas.microsoft.com/office/drawing/2014/main" id="{983FF81A-ABFC-4B49-B288-68646E07F2FD}"/>
              </a:ext>
            </a:extLst>
          </p:cNvPr>
          <p:cNvCxnSpPr>
            <a:cxnSpLocks/>
          </p:cNvCxnSpPr>
          <p:nvPr/>
        </p:nvCxnSpPr>
        <p:spPr>
          <a:xfrm>
            <a:off x="946860" y="3616036"/>
            <a:ext cx="0" cy="512619"/>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7EA0E7BD-4507-4854-831B-737067B983FB}"/>
              </a:ext>
            </a:extLst>
          </p:cNvPr>
          <p:cNvPicPr>
            <a:picLocks noChangeAspect="1"/>
          </p:cNvPicPr>
          <p:nvPr/>
        </p:nvPicPr>
        <p:blipFill>
          <a:blip r:embed="rId2"/>
          <a:stretch>
            <a:fillRect/>
          </a:stretch>
        </p:blipFill>
        <p:spPr>
          <a:xfrm>
            <a:off x="71552" y="6377447"/>
            <a:ext cx="2586446" cy="402883"/>
          </a:xfrm>
          <a:prstGeom prst="rect">
            <a:avLst/>
          </a:prstGeom>
        </p:spPr>
      </p:pic>
      <p:pic>
        <p:nvPicPr>
          <p:cNvPr id="11" name="Picture 10" descr="A picture containing drawing&#10;&#10;Description automatically generated">
            <a:extLst>
              <a:ext uri="{FF2B5EF4-FFF2-40B4-BE49-F238E27FC236}">
                <a16:creationId xmlns:a16="http://schemas.microsoft.com/office/drawing/2014/main" id="{389E3B43-B3F5-4793-B12F-24131F271E0B}"/>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
        <p:nvSpPr>
          <p:cNvPr id="13" name="TextBox 12">
            <a:extLst>
              <a:ext uri="{FF2B5EF4-FFF2-40B4-BE49-F238E27FC236}">
                <a16:creationId xmlns:a16="http://schemas.microsoft.com/office/drawing/2014/main" id="{A345B15D-E77C-4394-A1CC-D56B8E5EDE47}"/>
              </a:ext>
            </a:extLst>
          </p:cNvPr>
          <p:cNvSpPr txBox="1"/>
          <p:nvPr/>
        </p:nvSpPr>
        <p:spPr>
          <a:xfrm>
            <a:off x="10990890" y="5841242"/>
            <a:ext cx="901337" cy="338554"/>
          </a:xfrm>
          <a:prstGeom prst="rect">
            <a:avLst/>
          </a:prstGeom>
          <a:noFill/>
        </p:spPr>
        <p:txBody>
          <a:bodyPr wrap="square" rtlCol="0">
            <a:spAutoFit/>
          </a:bodyPr>
          <a:lstStyle/>
          <a:p>
            <a:pPr algn="r"/>
            <a:r>
              <a:rPr lang="en-US" sz="1600" dirty="0">
                <a:latin typeface="Proxima Nova Lt" panose="02000506030000020004" pitchFamily="50" charset="0"/>
              </a:rPr>
              <a:t>1</a:t>
            </a:r>
          </a:p>
        </p:txBody>
      </p:sp>
    </p:spTree>
    <p:extLst>
      <p:ext uri="{BB962C8B-B14F-4D97-AF65-F5344CB8AC3E}">
        <p14:creationId xmlns:p14="http://schemas.microsoft.com/office/powerpoint/2010/main" val="10347452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9DC25-0BA2-4267-8BF2-B94F6BE5816C}"/>
              </a:ext>
            </a:extLst>
          </p:cNvPr>
          <p:cNvSpPr>
            <a:spLocks noGrp="1"/>
          </p:cNvSpPr>
          <p:nvPr>
            <p:ph type="ctrTitle"/>
          </p:nvPr>
        </p:nvSpPr>
        <p:spPr>
          <a:xfrm>
            <a:off x="1025562" y="1607340"/>
            <a:ext cx="10140876" cy="2387600"/>
          </a:xfrm>
        </p:spPr>
        <p:txBody>
          <a:bodyPr>
            <a:normAutofit/>
          </a:bodyPr>
          <a:lstStyle/>
          <a:p>
            <a:r>
              <a:rPr lang="en-US" sz="5400" dirty="0">
                <a:latin typeface="Gotham Medium" panose="02000604030000020004" pitchFamily="50" charset="0"/>
              </a:rPr>
              <a:t>TECHNICAL PRESENTATION PRACTICE</a:t>
            </a:r>
          </a:p>
        </p:txBody>
      </p:sp>
      <p:cxnSp>
        <p:nvCxnSpPr>
          <p:cNvPr id="5" name="Straight Connector 4">
            <a:extLst>
              <a:ext uri="{FF2B5EF4-FFF2-40B4-BE49-F238E27FC236}">
                <a16:creationId xmlns:a16="http://schemas.microsoft.com/office/drawing/2014/main" id="{983FF81A-ABFC-4B49-B288-68646E07F2FD}"/>
              </a:ext>
            </a:extLst>
          </p:cNvPr>
          <p:cNvCxnSpPr>
            <a:cxnSpLocks/>
          </p:cNvCxnSpPr>
          <p:nvPr/>
        </p:nvCxnSpPr>
        <p:spPr>
          <a:xfrm>
            <a:off x="4193177" y="4184525"/>
            <a:ext cx="3762104" cy="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CDA7024F-D248-4EF6-9CD3-DD357A9199C4}"/>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0A1CAF8-DB5A-4A6D-BBB2-4D89C575D2C4}"/>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F8109B66-0296-4DA0-97B5-15803D47E000}"/>
              </a:ext>
            </a:extLst>
          </p:cNvPr>
          <p:cNvPicPr>
            <a:picLocks noChangeAspect="1"/>
          </p:cNvPicPr>
          <p:nvPr/>
        </p:nvPicPr>
        <p:blipFill>
          <a:blip r:embed="rId3"/>
          <a:stretch>
            <a:fillRect/>
          </a:stretch>
        </p:blipFill>
        <p:spPr>
          <a:xfrm>
            <a:off x="83237" y="6393031"/>
            <a:ext cx="2586446" cy="402883"/>
          </a:xfrm>
          <a:prstGeom prst="rect">
            <a:avLst/>
          </a:prstGeom>
        </p:spPr>
      </p:pic>
      <p:pic>
        <p:nvPicPr>
          <p:cNvPr id="9" name="Picture 8" descr="A picture containing drawing&#10;&#10;Description automatically generated">
            <a:extLst>
              <a:ext uri="{FF2B5EF4-FFF2-40B4-BE49-F238E27FC236}">
                <a16:creationId xmlns:a16="http://schemas.microsoft.com/office/drawing/2014/main" id="{389E3B43-B3F5-4793-B12F-24131F271E0B}"/>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Tree>
    <p:extLst>
      <p:ext uri="{BB962C8B-B14F-4D97-AF65-F5344CB8AC3E}">
        <p14:creationId xmlns:p14="http://schemas.microsoft.com/office/powerpoint/2010/main" val="17776778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DB4B0CD-6B70-40D3-BDBA-4CF952B65F63}"/>
              </a:ext>
            </a:extLst>
          </p:cNvPr>
          <p:cNvSpPr/>
          <p:nvPr/>
        </p:nvSpPr>
        <p:spPr>
          <a:xfrm>
            <a:off x="0" y="1"/>
            <a:ext cx="12192000" cy="569514"/>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7EA0E7BD-4507-4854-831B-737067B983FB}"/>
              </a:ext>
            </a:extLst>
          </p:cNvPr>
          <p:cNvPicPr>
            <a:picLocks noChangeAspect="1"/>
          </p:cNvPicPr>
          <p:nvPr/>
        </p:nvPicPr>
        <p:blipFill>
          <a:blip r:embed="rId2"/>
          <a:stretch>
            <a:fillRect/>
          </a:stretch>
        </p:blipFill>
        <p:spPr>
          <a:xfrm>
            <a:off x="83237" y="6393031"/>
            <a:ext cx="2586446" cy="402883"/>
          </a:xfrm>
          <a:prstGeom prst="rect">
            <a:avLst/>
          </a:prstGeom>
        </p:spPr>
      </p:pic>
      <p:sp>
        <p:nvSpPr>
          <p:cNvPr id="15" name="Title 1">
            <a:extLst>
              <a:ext uri="{FF2B5EF4-FFF2-40B4-BE49-F238E27FC236}">
                <a16:creationId xmlns:a16="http://schemas.microsoft.com/office/drawing/2014/main" id="{B3D24E8D-FD5C-460C-99AC-B8CB709D7CE0}"/>
              </a:ext>
            </a:extLst>
          </p:cNvPr>
          <p:cNvSpPr txBox="1">
            <a:spLocks/>
          </p:cNvSpPr>
          <p:nvPr/>
        </p:nvSpPr>
        <p:spPr>
          <a:xfrm>
            <a:off x="564107" y="1332944"/>
            <a:ext cx="11063786" cy="96514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5400" dirty="0">
                <a:latin typeface="Gotham Medium" panose="02000604030000020004" pitchFamily="50" charset="0"/>
              </a:rPr>
              <a:t>COMMON PRESENTATION ERRORS</a:t>
            </a:r>
          </a:p>
        </p:txBody>
      </p:sp>
      <p:sp>
        <p:nvSpPr>
          <p:cNvPr id="10" name="Rectangle 9">
            <a:extLst>
              <a:ext uri="{FF2B5EF4-FFF2-40B4-BE49-F238E27FC236}">
                <a16:creationId xmlns:a16="http://schemas.microsoft.com/office/drawing/2014/main" id="{FA39A8A3-571A-5E46-A278-A84BEC19B38C}"/>
              </a:ext>
            </a:extLst>
          </p:cNvPr>
          <p:cNvSpPr/>
          <p:nvPr/>
        </p:nvSpPr>
        <p:spPr>
          <a:xfrm>
            <a:off x="564108" y="2167182"/>
            <a:ext cx="12307726" cy="1384995"/>
          </a:xfrm>
          <a:prstGeom prst="rect">
            <a:avLst/>
          </a:prstGeom>
        </p:spPr>
        <p:txBody>
          <a:bodyPr wrap="square">
            <a:spAutoFit/>
          </a:bodyPr>
          <a:lstStyle/>
          <a:p>
            <a:r>
              <a:rPr lang="en-US" sz="2800" dirty="0">
                <a:solidFill>
                  <a:srgbClr val="57068C"/>
                </a:solidFill>
                <a:latin typeface="Proxima Nova Lt" panose="02000506030000020004" pitchFamily="50" charset="0"/>
              </a:rPr>
              <a:t>Know your audience</a:t>
            </a:r>
          </a:p>
          <a:p>
            <a:pPr marL="342900" indent="-342900">
              <a:buFont typeface="Arial" panose="020B0604020202020204" pitchFamily="34" charset="0"/>
              <a:buChar char="•"/>
            </a:pPr>
            <a:r>
              <a:rPr lang="en-US" sz="2800" dirty="0">
                <a:latin typeface="Proxima Nova Rg" panose="02000506030000020004" pitchFamily="2" charset="77"/>
              </a:rPr>
              <a:t>Assume the audience has some basic scientific background</a:t>
            </a:r>
          </a:p>
          <a:p>
            <a:pPr marL="342900" indent="-342900">
              <a:buFont typeface="Arial" panose="020B0604020202020204" pitchFamily="34" charset="0"/>
              <a:buChar char="•"/>
            </a:pPr>
            <a:r>
              <a:rPr lang="en-US" sz="2800" dirty="0">
                <a:latin typeface="Proxima Nova Rg" panose="02000506030000020004" pitchFamily="2" charset="77"/>
              </a:rPr>
              <a:t>Pretend there are not multiple groups</a:t>
            </a:r>
          </a:p>
        </p:txBody>
      </p:sp>
      <p:sp>
        <p:nvSpPr>
          <p:cNvPr id="6" name="Rectangle 5">
            <a:extLst>
              <a:ext uri="{FF2B5EF4-FFF2-40B4-BE49-F238E27FC236}">
                <a16:creationId xmlns:a16="http://schemas.microsoft.com/office/drawing/2014/main" id="{9F3464A9-D361-074F-91A2-68A54C30AAE5}"/>
              </a:ext>
            </a:extLst>
          </p:cNvPr>
          <p:cNvSpPr/>
          <p:nvPr/>
        </p:nvSpPr>
        <p:spPr>
          <a:xfrm>
            <a:off x="564107" y="3495338"/>
            <a:ext cx="7486889" cy="1384995"/>
          </a:xfrm>
          <a:prstGeom prst="rect">
            <a:avLst/>
          </a:prstGeom>
        </p:spPr>
        <p:txBody>
          <a:bodyPr wrap="square">
            <a:spAutoFit/>
          </a:bodyPr>
          <a:lstStyle/>
          <a:p>
            <a:r>
              <a:rPr lang="en-US" sz="2800" b="1" dirty="0">
                <a:solidFill>
                  <a:srgbClr val="57068C"/>
                </a:solidFill>
                <a:latin typeface="Proxima Nova Lt" panose="02000506030000020004" pitchFamily="50" charset="0"/>
              </a:rPr>
              <a:t>Formatting</a:t>
            </a:r>
          </a:p>
          <a:p>
            <a:pPr marL="342900" indent="-342900">
              <a:buFont typeface="Arial" panose="020B0604020202020204" pitchFamily="34" charset="0"/>
              <a:buChar char="•"/>
            </a:pPr>
            <a:r>
              <a:rPr lang="en-US" sz="2800" dirty="0">
                <a:latin typeface="Proxima Nova Rg" panose="02000506030000020004" pitchFamily="2" charset="0"/>
              </a:rPr>
              <a:t>Use bullet points</a:t>
            </a:r>
          </a:p>
          <a:p>
            <a:pPr marL="342900" indent="-342900">
              <a:buFont typeface="Arial" panose="020B0604020202020204" pitchFamily="34" charset="0"/>
              <a:buChar char="•"/>
            </a:pPr>
            <a:r>
              <a:rPr lang="en-US" sz="2800" dirty="0">
                <a:latin typeface="Proxima Nova Rg" panose="02000506030000020004" pitchFamily="2" charset="0"/>
              </a:rPr>
              <a:t>Do NOT use sentences</a:t>
            </a:r>
          </a:p>
        </p:txBody>
      </p:sp>
      <p:sp>
        <p:nvSpPr>
          <p:cNvPr id="11" name="Rectangle 10">
            <a:extLst>
              <a:ext uri="{FF2B5EF4-FFF2-40B4-BE49-F238E27FC236}">
                <a16:creationId xmlns:a16="http://schemas.microsoft.com/office/drawing/2014/main" id="{2A5C2E80-9B75-F242-A019-602BC200419D}"/>
              </a:ext>
            </a:extLst>
          </p:cNvPr>
          <p:cNvSpPr/>
          <p:nvPr/>
        </p:nvSpPr>
        <p:spPr>
          <a:xfrm>
            <a:off x="564107" y="4823494"/>
            <a:ext cx="8605145" cy="1384995"/>
          </a:xfrm>
          <a:prstGeom prst="rect">
            <a:avLst/>
          </a:prstGeom>
        </p:spPr>
        <p:txBody>
          <a:bodyPr wrap="square">
            <a:spAutoFit/>
          </a:bodyPr>
          <a:lstStyle/>
          <a:p>
            <a:r>
              <a:rPr lang="en-US" sz="2800" b="1" dirty="0">
                <a:solidFill>
                  <a:srgbClr val="57068C"/>
                </a:solidFill>
                <a:latin typeface="Proxima Nova Lt" panose="02000506030000020004" pitchFamily="50" charset="0"/>
              </a:rPr>
              <a:t>Style</a:t>
            </a:r>
          </a:p>
          <a:p>
            <a:pPr marL="342900" indent="-342900">
              <a:buFont typeface="Arial" panose="020B0604020202020204" pitchFamily="34" charset="0"/>
              <a:buChar char="•"/>
            </a:pPr>
            <a:r>
              <a:rPr lang="en-US" sz="2800" dirty="0">
                <a:latin typeface="Proxima Nova Rg" panose="02000506030000020004" pitchFamily="2" charset="77"/>
              </a:rPr>
              <a:t>Utilize figures and diagrams vs text on the slide</a:t>
            </a:r>
          </a:p>
          <a:p>
            <a:pPr marL="342900" indent="-342900">
              <a:buFont typeface="Arial" panose="020B0604020202020204" pitchFamily="34" charset="0"/>
              <a:buChar char="•"/>
            </a:pPr>
            <a:r>
              <a:rPr lang="en-US" sz="2800" dirty="0">
                <a:latin typeface="Proxima Nova Rg" panose="02000506030000020004" pitchFamily="2" charset="77"/>
              </a:rPr>
              <a:t>Slides and presentation should be cohesive</a:t>
            </a:r>
          </a:p>
        </p:txBody>
      </p:sp>
      <p:pic>
        <p:nvPicPr>
          <p:cNvPr id="14" name="Picture 13" descr="A picture containing drawing&#10;&#10;Description automatically generated">
            <a:extLst>
              <a:ext uri="{FF2B5EF4-FFF2-40B4-BE49-F238E27FC236}">
                <a16:creationId xmlns:a16="http://schemas.microsoft.com/office/drawing/2014/main" id="{389E3B43-B3F5-4793-B12F-24131F271E0B}"/>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
        <p:nvSpPr>
          <p:cNvPr id="16" name="TextBox 15">
            <a:extLst>
              <a:ext uri="{FF2B5EF4-FFF2-40B4-BE49-F238E27FC236}">
                <a16:creationId xmlns:a16="http://schemas.microsoft.com/office/drawing/2014/main" id="{A345B15D-E77C-4394-A1CC-D56B8E5EDE47}"/>
              </a:ext>
            </a:extLst>
          </p:cNvPr>
          <p:cNvSpPr txBox="1"/>
          <p:nvPr/>
        </p:nvSpPr>
        <p:spPr>
          <a:xfrm>
            <a:off x="10990890" y="5841242"/>
            <a:ext cx="901337" cy="338554"/>
          </a:xfrm>
          <a:prstGeom prst="rect">
            <a:avLst/>
          </a:prstGeom>
          <a:noFill/>
        </p:spPr>
        <p:txBody>
          <a:bodyPr wrap="square" rtlCol="0">
            <a:spAutoFit/>
          </a:bodyPr>
          <a:lstStyle/>
          <a:p>
            <a:pPr algn="r"/>
            <a:r>
              <a:rPr lang="en-US" sz="1600" dirty="0">
                <a:latin typeface="Proxima Nova Lt" panose="02000506030000020004" pitchFamily="50" charset="0"/>
              </a:rPr>
              <a:t>3</a:t>
            </a:r>
          </a:p>
        </p:txBody>
      </p:sp>
    </p:spTree>
    <p:extLst>
      <p:ext uri="{BB962C8B-B14F-4D97-AF65-F5344CB8AC3E}">
        <p14:creationId xmlns:p14="http://schemas.microsoft.com/office/powerpoint/2010/main" val="19152188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7EA0E7BD-4507-4854-831B-737067B983FB}"/>
              </a:ext>
            </a:extLst>
          </p:cNvPr>
          <p:cNvPicPr>
            <a:picLocks noChangeAspect="1"/>
          </p:cNvPicPr>
          <p:nvPr/>
        </p:nvPicPr>
        <p:blipFill>
          <a:blip r:embed="rId3"/>
          <a:stretch>
            <a:fillRect/>
          </a:stretch>
        </p:blipFill>
        <p:spPr>
          <a:xfrm>
            <a:off x="83237" y="6393031"/>
            <a:ext cx="2586446" cy="402883"/>
          </a:xfrm>
          <a:prstGeom prst="rect">
            <a:avLst/>
          </a:prstGeom>
        </p:spPr>
      </p:pic>
      <p:sp>
        <p:nvSpPr>
          <p:cNvPr id="15" name="Title 1">
            <a:extLst>
              <a:ext uri="{FF2B5EF4-FFF2-40B4-BE49-F238E27FC236}">
                <a16:creationId xmlns:a16="http://schemas.microsoft.com/office/drawing/2014/main" id="{B3D24E8D-FD5C-460C-99AC-B8CB709D7CE0}"/>
              </a:ext>
            </a:extLst>
          </p:cNvPr>
          <p:cNvSpPr txBox="1">
            <a:spLocks/>
          </p:cNvSpPr>
          <p:nvPr/>
        </p:nvSpPr>
        <p:spPr>
          <a:xfrm>
            <a:off x="564104" y="551982"/>
            <a:ext cx="11063786" cy="96514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5400" dirty="0">
                <a:latin typeface="Gotham Medium" panose="02000604030000020004" pitchFamily="50" charset="0"/>
              </a:rPr>
              <a:t>POWERPOINT LAYOUT</a:t>
            </a:r>
          </a:p>
        </p:txBody>
      </p:sp>
      <p:pic>
        <p:nvPicPr>
          <p:cNvPr id="4" name="Picture 3" descr="A picture containing bird&#10;&#10;Description automatically generated">
            <a:extLst>
              <a:ext uri="{FF2B5EF4-FFF2-40B4-BE49-F238E27FC236}">
                <a16:creationId xmlns:a16="http://schemas.microsoft.com/office/drawing/2014/main" id="{11988BB5-7C87-F042-8220-CA02F27FF3C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85987" y="1664737"/>
            <a:ext cx="7921625" cy="4247712"/>
          </a:xfrm>
          <a:prstGeom prst="rect">
            <a:avLst/>
          </a:prstGeom>
          <a:ln>
            <a:solidFill>
              <a:schemeClr val="tx1"/>
            </a:solidFill>
          </a:ln>
        </p:spPr>
      </p:pic>
      <p:sp>
        <p:nvSpPr>
          <p:cNvPr id="16" name="Rectangle 15">
            <a:extLst>
              <a:ext uri="{FF2B5EF4-FFF2-40B4-BE49-F238E27FC236}">
                <a16:creationId xmlns:a16="http://schemas.microsoft.com/office/drawing/2014/main" id="{CB502559-8CC9-6144-9D4F-7DFA9A1AEBB0}"/>
              </a:ext>
            </a:extLst>
          </p:cNvPr>
          <p:cNvSpPr/>
          <p:nvPr/>
        </p:nvSpPr>
        <p:spPr>
          <a:xfrm>
            <a:off x="4629891" y="5921749"/>
            <a:ext cx="2932213" cy="369332"/>
          </a:xfrm>
          <a:prstGeom prst="rect">
            <a:avLst/>
          </a:prstGeom>
        </p:spPr>
        <p:txBody>
          <a:bodyPr wrap="none">
            <a:spAutoFit/>
          </a:bodyPr>
          <a:lstStyle/>
          <a:p>
            <a:r>
              <a:rPr lang="en-US" dirty="0">
                <a:latin typeface="Proxima Nova Rg" panose="02000506030000020004" pitchFamily="2" charset="77"/>
              </a:rPr>
              <a:t>Figure 1: Bad slide example</a:t>
            </a:r>
          </a:p>
        </p:txBody>
      </p:sp>
      <p:pic>
        <p:nvPicPr>
          <p:cNvPr id="10" name="Picture 9" descr="A picture containing drawing&#10;&#10;Description automatically generated">
            <a:extLst>
              <a:ext uri="{FF2B5EF4-FFF2-40B4-BE49-F238E27FC236}">
                <a16:creationId xmlns:a16="http://schemas.microsoft.com/office/drawing/2014/main" id="{389E3B43-B3F5-4793-B12F-24131F271E0B}"/>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
        <p:nvSpPr>
          <p:cNvPr id="11" name="TextBox 10">
            <a:extLst>
              <a:ext uri="{FF2B5EF4-FFF2-40B4-BE49-F238E27FC236}">
                <a16:creationId xmlns:a16="http://schemas.microsoft.com/office/drawing/2014/main" id="{A345B15D-E77C-4394-A1CC-D56B8E5EDE47}"/>
              </a:ext>
            </a:extLst>
          </p:cNvPr>
          <p:cNvSpPr txBox="1"/>
          <p:nvPr/>
        </p:nvSpPr>
        <p:spPr>
          <a:xfrm>
            <a:off x="10990890" y="5841242"/>
            <a:ext cx="901337" cy="338554"/>
          </a:xfrm>
          <a:prstGeom prst="rect">
            <a:avLst/>
          </a:prstGeom>
          <a:noFill/>
        </p:spPr>
        <p:txBody>
          <a:bodyPr wrap="square" rtlCol="0">
            <a:spAutoFit/>
          </a:bodyPr>
          <a:lstStyle/>
          <a:p>
            <a:pPr algn="r"/>
            <a:r>
              <a:rPr lang="en-US" sz="1600" dirty="0">
                <a:latin typeface="Proxima Nova Lt" panose="02000506030000020004" pitchFamily="50" charset="0"/>
              </a:rPr>
              <a:t>4</a:t>
            </a:r>
          </a:p>
        </p:txBody>
      </p:sp>
    </p:spTree>
    <p:extLst>
      <p:ext uri="{BB962C8B-B14F-4D97-AF65-F5344CB8AC3E}">
        <p14:creationId xmlns:p14="http://schemas.microsoft.com/office/powerpoint/2010/main" val="40102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7EA0E7BD-4507-4854-831B-737067B983FB}"/>
              </a:ext>
            </a:extLst>
          </p:cNvPr>
          <p:cNvPicPr>
            <a:picLocks noChangeAspect="1"/>
          </p:cNvPicPr>
          <p:nvPr/>
        </p:nvPicPr>
        <p:blipFill>
          <a:blip r:embed="rId3"/>
          <a:stretch>
            <a:fillRect/>
          </a:stretch>
        </p:blipFill>
        <p:spPr>
          <a:xfrm>
            <a:off x="83237" y="6393031"/>
            <a:ext cx="2586446" cy="402883"/>
          </a:xfrm>
          <a:prstGeom prst="rect">
            <a:avLst/>
          </a:prstGeom>
        </p:spPr>
      </p:pic>
      <p:sp>
        <p:nvSpPr>
          <p:cNvPr id="15" name="Title 1">
            <a:extLst>
              <a:ext uri="{FF2B5EF4-FFF2-40B4-BE49-F238E27FC236}">
                <a16:creationId xmlns:a16="http://schemas.microsoft.com/office/drawing/2014/main" id="{B3D24E8D-FD5C-460C-99AC-B8CB709D7CE0}"/>
              </a:ext>
            </a:extLst>
          </p:cNvPr>
          <p:cNvSpPr txBox="1">
            <a:spLocks/>
          </p:cNvSpPr>
          <p:nvPr/>
        </p:nvSpPr>
        <p:spPr>
          <a:xfrm>
            <a:off x="564105" y="548319"/>
            <a:ext cx="11063786" cy="96514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5400" dirty="0">
                <a:latin typeface="Gotham Medium" panose="02000604030000020004" pitchFamily="50" charset="0"/>
              </a:rPr>
              <a:t>POWERPOINT LAYOUT</a:t>
            </a:r>
          </a:p>
        </p:txBody>
      </p:sp>
      <p:pic>
        <p:nvPicPr>
          <p:cNvPr id="3" name="Picture 2" descr="A screenshot of a social media post&#10;&#10;Description automatically generated">
            <a:extLst>
              <a:ext uri="{FF2B5EF4-FFF2-40B4-BE49-F238E27FC236}">
                <a16:creationId xmlns:a16="http://schemas.microsoft.com/office/drawing/2014/main" id="{F99D17C5-3FA5-AD4E-848B-870E10B9D98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06993" y="1634371"/>
            <a:ext cx="7578010" cy="4266943"/>
          </a:xfrm>
          <a:prstGeom prst="rect">
            <a:avLst/>
          </a:prstGeom>
        </p:spPr>
      </p:pic>
      <p:sp>
        <p:nvSpPr>
          <p:cNvPr id="14" name="Rectangle 13">
            <a:extLst>
              <a:ext uri="{FF2B5EF4-FFF2-40B4-BE49-F238E27FC236}">
                <a16:creationId xmlns:a16="http://schemas.microsoft.com/office/drawing/2014/main" id="{205F736C-27D7-8F42-BD27-EE6F12EBA732}"/>
              </a:ext>
            </a:extLst>
          </p:cNvPr>
          <p:cNvSpPr/>
          <p:nvPr/>
        </p:nvSpPr>
        <p:spPr>
          <a:xfrm>
            <a:off x="4358183" y="5902794"/>
            <a:ext cx="3475631" cy="369332"/>
          </a:xfrm>
          <a:prstGeom prst="rect">
            <a:avLst/>
          </a:prstGeom>
        </p:spPr>
        <p:txBody>
          <a:bodyPr wrap="none">
            <a:spAutoFit/>
          </a:bodyPr>
          <a:lstStyle/>
          <a:p>
            <a:r>
              <a:rPr lang="en-US" dirty="0">
                <a:latin typeface="Proxima Nova Rg" panose="02000506030000020004" pitchFamily="2" charset="77"/>
              </a:rPr>
              <a:t>Figure2: Layout tools screenshot</a:t>
            </a:r>
          </a:p>
        </p:txBody>
      </p:sp>
      <p:pic>
        <p:nvPicPr>
          <p:cNvPr id="10" name="Picture 9" descr="A picture containing drawing&#10;&#10;Description automatically generated">
            <a:extLst>
              <a:ext uri="{FF2B5EF4-FFF2-40B4-BE49-F238E27FC236}">
                <a16:creationId xmlns:a16="http://schemas.microsoft.com/office/drawing/2014/main" id="{389E3B43-B3F5-4793-B12F-24131F271E0B}"/>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
        <p:nvSpPr>
          <p:cNvPr id="13" name="TextBox 12">
            <a:extLst>
              <a:ext uri="{FF2B5EF4-FFF2-40B4-BE49-F238E27FC236}">
                <a16:creationId xmlns:a16="http://schemas.microsoft.com/office/drawing/2014/main" id="{A345B15D-E77C-4394-A1CC-D56B8E5EDE47}"/>
              </a:ext>
            </a:extLst>
          </p:cNvPr>
          <p:cNvSpPr txBox="1"/>
          <p:nvPr/>
        </p:nvSpPr>
        <p:spPr>
          <a:xfrm>
            <a:off x="10990890" y="5841242"/>
            <a:ext cx="901337" cy="338554"/>
          </a:xfrm>
          <a:prstGeom prst="rect">
            <a:avLst/>
          </a:prstGeom>
          <a:noFill/>
        </p:spPr>
        <p:txBody>
          <a:bodyPr wrap="square" rtlCol="0">
            <a:spAutoFit/>
          </a:bodyPr>
          <a:lstStyle/>
          <a:p>
            <a:pPr algn="r"/>
            <a:r>
              <a:rPr lang="en-US" sz="1600" dirty="0">
                <a:latin typeface="Proxima Nova Lt" panose="02000506030000020004" pitchFamily="50" charset="0"/>
              </a:rPr>
              <a:t>5</a:t>
            </a:r>
          </a:p>
        </p:txBody>
      </p:sp>
    </p:spTree>
    <p:extLst>
      <p:ext uri="{BB962C8B-B14F-4D97-AF65-F5344CB8AC3E}">
        <p14:creationId xmlns:p14="http://schemas.microsoft.com/office/powerpoint/2010/main" val="6086935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7EA0E7BD-4507-4854-831B-737067B983FB}"/>
              </a:ext>
            </a:extLst>
          </p:cNvPr>
          <p:cNvPicPr>
            <a:picLocks noChangeAspect="1"/>
          </p:cNvPicPr>
          <p:nvPr/>
        </p:nvPicPr>
        <p:blipFill>
          <a:blip r:embed="rId3"/>
          <a:stretch>
            <a:fillRect/>
          </a:stretch>
        </p:blipFill>
        <p:spPr>
          <a:xfrm>
            <a:off x="83237" y="6393031"/>
            <a:ext cx="2586446" cy="402883"/>
          </a:xfrm>
          <a:prstGeom prst="rect">
            <a:avLst/>
          </a:prstGeom>
        </p:spPr>
      </p:pic>
      <p:sp>
        <p:nvSpPr>
          <p:cNvPr id="15" name="Title 1">
            <a:extLst>
              <a:ext uri="{FF2B5EF4-FFF2-40B4-BE49-F238E27FC236}">
                <a16:creationId xmlns:a16="http://schemas.microsoft.com/office/drawing/2014/main" id="{B3D24E8D-FD5C-460C-99AC-B8CB709D7CE0}"/>
              </a:ext>
            </a:extLst>
          </p:cNvPr>
          <p:cNvSpPr txBox="1">
            <a:spLocks/>
          </p:cNvSpPr>
          <p:nvPr/>
        </p:nvSpPr>
        <p:spPr>
          <a:xfrm>
            <a:off x="564107" y="548319"/>
            <a:ext cx="11063786" cy="96514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5400" dirty="0">
                <a:latin typeface="Gotham Medium" panose="02000604030000020004" pitchFamily="50" charset="0"/>
              </a:rPr>
              <a:t>POWERPOINT LAYOUT</a:t>
            </a:r>
          </a:p>
        </p:txBody>
      </p:sp>
      <p:pic>
        <p:nvPicPr>
          <p:cNvPr id="4" name="Picture 3" descr="A screenshot of a cell phone&#10;&#10;Description automatically generated">
            <a:extLst>
              <a:ext uri="{FF2B5EF4-FFF2-40B4-BE49-F238E27FC236}">
                <a16:creationId xmlns:a16="http://schemas.microsoft.com/office/drawing/2014/main" id="{5FD7184A-BE46-994D-9FBD-9A5D55AF9D4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52320" y="1656746"/>
            <a:ext cx="7487360" cy="4200409"/>
          </a:xfrm>
          <a:prstGeom prst="rect">
            <a:avLst/>
          </a:prstGeom>
          <a:ln>
            <a:solidFill>
              <a:schemeClr val="tx1"/>
            </a:solidFill>
          </a:ln>
        </p:spPr>
      </p:pic>
      <p:sp>
        <p:nvSpPr>
          <p:cNvPr id="13" name="Rectangle 12">
            <a:extLst>
              <a:ext uri="{FF2B5EF4-FFF2-40B4-BE49-F238E27FC236}">
                <a16:creationId xmlns:a16="http://schemas.microsoft.com/office/drawing/2014/main" id="{A828B040-47E9-F54F-B0ED-9996CFF35075}"/>
              </a:ext>
            </a:extLst>
          </p:cNvPr>
          <p:cNvSpPr/>
          <p:nvPr/>
        </p:nvSpPr>
        <p:spPr>
          <a:xfrm>
            <a:off x="4787789" y="5875407"/>
            <a:ext cx="2616422" cy="369332"/>
          </a:xfrm>
          <a:prstGeom prst="rect">
            <a:avLst/>
          </a:prstGeom>
        </p:spPr>
        <p:txBody>
          <a:bodyPr wrap="none">
            <a:spAutoFit/>
          </a:bodyPr>
          <a:lstStyle/>
          <a:p>
            <a:r>
              <a:rPr lang="en-US" dirty="0">
                <a:latin typeface="Proxima Nova Rg" panose="02000506030000020004" pitchFamily="2" charset="77"/>
              </a:rPr>
              <a:t>Figure 3: Improved slide</a:t>
            </a:r>
          </a:p>
        </p:txBody>
      </p:sp>
      <p:pic>
        <p:nvPicPr>
          <p:cNvPr id="10" name="Picture 9" descr="A picture containing drawing&#10;&#10;Description automatically generated">
            <a:extLst>
              <a:ext uri="{FF2B5EF4-FFF2-40B4-BE49-F238E27FC236}">
                <a16:creationId xmlns:a16="http://schemas.microsoft.com/office/drawing/2014/main" id="{389E3B43-B3F5-4793-B12F-24131F271E0B}"/>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
        <p:nvSpPr>
          <p:cNvPr id="14" name="TextBox 13">
            <a:extLst>
              <a:ext uri="{FF2B5EF4-FFF2-40B4-BE49-F238E27FC236}">
                <a16:creationId xmlns:a16="http://schemas.microsoft.com/office/drawing/2014/main" id="{A345B15D-E77C-4394-A1CC-D56B8E5EDE47}"/>
              </a:ext>
            </a:extLst>
          </p:cNvPr>
          <p:cNvSpPr txBox="1"/>
          <p:nvPr/>
        </p:nvSpPr>
        <p:spPr>
          <a:xfrm>
            <a:off x="10990890" y="5841242"/>
            <a:ext cx="901337" cy="338554"/>
          </a:xfrm>
          <a:prstGeom prst="rect">
            <a:avLst/>
          </a:prstGeom>
          <a:noFill/>
        </p:spPr>
        <p:txBody>
          <a:bodyPr wrap="square" rtlCol="0">
            <a:spAutoFit/>
          </a:bodyPr>
          <a:lstStyle/>
          <a:p>
            <a:pPr algn="r"/>
            <a:r>
              <a:rPr lang="en-US" sz="1600" dirty="0">
                <a:latin typeface="Proxima Nova Lt" panose="02000506030000020004" pitchFamily="50" charset="0"/>
              </a:rPr>
              <a:t>6</a:t>
            </a:r>
          </a:p>
        </p:txBody>
      </p:sp>
    </p:spTree>
    <p:extLst>
      <p:ext uri="{BB962C8B-B14F-4D97-AF65-F5344CB8AC3E}">
        <p14:creationId xmlns:p14="http://schemas.microsoft.com/office/powerpoint/2010/main" val="2568553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7EA0E7BD-4507-4854-831B-737067B983FB}"/>
              </a:ext>
            </a:extLst>
          </p:cNvPr>
          <p:cNvPicPr>
            <a:picLocks noChangeAspect="1"/>
          </p:cNvPicPr>
          <p:nvPr/>
        </p:nvPicPr>
        <p:blipFill>
          <a:blip r:embed="rId3"/>
          <a:stretch>
            <a:fillRect/>
          </a:stretch>
        </p:blipFill>
        <p:spPr>
          <a:xfrm>
            <a:off x="83237" y="6393031"/>
            <a:ext cx="2586446" cy="402883"/>
          </a:xfrm>
          <a:prstGeom prst="rect">
            <a:avLst/>
          </a:prstGeom>
        </p:spPr>
      </p:pic>
      <p:sp>
        <p:nvSpPr>
          <p:cNvPr id="15" name="Title 1">
            <a:extLst>
              <a:ext uri="{FF2B5EF4-FFF2-40B4-BE49-F238E27FC236}">
                <a16:creationId xmlns:a16="http://schemas.microsoft.com/office/drawing/2014/main" id="{B3D24E8D-FD5C-460C-99AC-B8CB709D7CE0}"/>
              </a:ext>
            </a:extLst>
          </p:cNvPr>
          <p:cNvSpPr txBox="1">
            <a:spLocks/>
          </p:cNvSpPr>
          <p:nvPr/>
        </p:nvSpPr>
        <p:spPr>
          <a:xfrm>
            <a:off x="564107" y="580765"/>
            <a:ext cx="11063786" cy="96514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5400" dirty="0">
                <a:latin typeface="Gotham Medium" panose="02000604030000020004" pitchFamily="50" charset="0"/>
              </a:rPr>
              <a:t>INSERTING TABLES</a:t>
            </a:r>
          </a:p>
        </p:txBody>
      </p:sp>
      <p:pic>
        <p:nvPicPr>
          <p:cNvPr id="14" name="Picture 13">
            <a:extLst>
              <a:ext uri="{FF2B5EF4-FFF2-40B4-BE49-F238E27FC236}">
                <a16:creationId xmlns:a16="http://schemas.microsoft.com/office/drawing/2014/main" id="{127C1296-AA1D-0543-B50E-402FA445810E}"/>
              </a:ext>
            </a:extLst>
          </p:cNvPr>
          <p:cNvPicPr>
            <a:picLocks noChangeAspect="1"/>
          </p:cNvPicPr>
          <p:nvPr/>
        </p:nvPicPr>
        <p:blipFill>
          <a:blip r:embed="rId4"/>
          <a:stretch>
            <a:fillRect/>
          </a:stretch>
        </p:blipFill>
        <p:spPr>
          <a:xfrm>
            <a:off x="669572" y="1721376"/>
            <a:ext cx="5046118" cy="4049623"/>
          </a:xfrm>
          <a:prstGeom prst="rect">
            <a:avLst/>
          </a:prstGeom>
        </p:spPr>
      </p:pic>
      <p:sp>
        <p:nvSpPr>
          <p:cNvPr id="16" name="Rectangle 15">
            <a:extLst>
              <a:ext uri="{FF2B5EF4-FFF2-40B4-BE49-F238E27FC236}">
                <a16:creationId xmlns:a16="http://schemas.microsoft.com/office/drawing/2014/main" id="{96EA4CA1-8771-B243-B27F-48BDF1A440AF}"/>
              </a:ext>
            </a:extLst>
          </p:cNvPr>
          <p:cNvSpPr/>
          <p:nvPr/>
        </p:nvSpPr>
        <p:spPr>
          <a:xfrm>
            <a:off x="6334633" y="2515224"/>
            <a:ext cx="5569486" cy="2677656"/>
          </a:xfrm>
          <a:prstGeom prst="rect">
            <a:avLst/>
          </a:prstGeom>
        </p:spPr>
        <p:txBody>
          <a:bodyPr wrap="square">
            <a:spAutoFit/>
          </a:bodyPr>
          <a:lstStyle/>
          <a:p>
            <a:pPr marL="342900" indent="-342900">
              <a:buFont typeface="Arial" panose="020B0604020202020204" pitchFamily="34" charset="0"/>
              <a:buChar char="•"/>
            </a:pPr>
            <a:r>
              <a:rPr lang="en-US" sz="2800" dirty="0">
                <a:latin typeface="Proxima Nova Rg" panose="02000506030000020004" pitchFamily="2" charset="77"/>
              </a:rPr>
              <a:t>Keep source formatting</a:t>
            </a:r>
          </a:p>
          <a:p>
            <a:pPr marL="800100" lvl="1" indent="-342900">
              <a:buFont typeface="Arial" panose="020B0604020202020204" pitchFamily="34" charset="0"/>
              <a:buChar char="•"/>
            </a:pPr>
            <a:r>
              <a:rPr lang="en-US" sz="2800" dirty="0">
                <a:latin typeface="Proxima Nova Rg" panose="02000506030000020004" pitchFamily="2" charset="77"/>
              </a:rPr>
              <a:t>Excel: ‘Copy as Picture’ vs ‘Copy’</a:t>
            </a:r>
          </a:p>
          <a:p>
            <a:pPr marL="342900" indent="-342900">
              <a:buFont typeface="Arial" panose="020B0604020202020204" pitchFamily="34" charset="0"/>
              <a:buChar char="•"/>
            </a:pPr>
            <a:r>
              <a:rPr lang="en-US" sz="2800" dirty="0">
                <a:latin typeface="Proxima Nova Rg" panose="02000506030000020004" pitchFamily="2" charset="77"/>
              </a:rPr>
              <a:t>Remove unnecessary gridlines</a:t>
            </a:r>
          </a:p>
          <a:p>
            <a:pPr marL="800100" lvl="1" indent="-342900">
              <a:buFont typeface="Arial" panose="020B0604020202020204" pitchFamily="34" charset="0"/>
              <a:buChar char="•"/>
            </a:pPr>
            <a:r>
              <a:rPr lang="en-US" sz="2800" dirty="0">
                <a:latin typeface="Proxima Nova Rg" panose="02000506030000020004" pitchFamily="2" charset="77"/>
              </a:rPr>
              <a:t>Excel: Page Layout &gt; Uncheck ‘View </a:t>
            </a:r>
            <a:r>
              <a:rPr lang="en-US" sz="2800" dirty="0" err="1">
                <a:latin typeface="Proxima Nova Rg" panose="02000506030000020004" pitchFamily="2" charset="77"/>
              </a:rPr>
              <a:t>Gridlines’</a:t>
            </a:r>
            <a:endParaRPr lang="en-US" sz="2800" dirty="0">
              <a:latin typeface="Proxima Nova Rg" panose="02000506030000020004" pitchFamily="2" charset="77"/>
            </a:endParaRPr>
          </a:p>
        </p:txBody>
      </p:sp>
      <p:sp>
        <p:nvSpPr>
          <p:cNvPr id="17" name="Rectangle 16">
            <a:extLst>
              <a:ext uri="{FF2B5EF4-FFF2-40B4-BE49-F238E27FC236}">
                <a16:creationId xmlns:a16="http://schemas.microsoft.com/office/drawing/2014/main" id="{EA555BDD-4CBB-804E-A56B-437C46AC560A}"/>
              </a:ext>
            </a:extLst>
          </p:cNvPr>
          <p:cNvSpPr/>
          <p:nvPr/>
        </p:nvSpPr>
        <p:spPr>
          <a:xfrm>
            <a:off x="1191122" y="5827449"/>
            <a:ext cx="4003019" cy="369332"/>
          </a:xfrm>
          <a:prstGeom prst="rect">
            <a:avLst/>
          </a:prstGeom>
        </p:spPr>
        <p:txBody>
          <a:bodyPr wrap="none">
            <a:spAutoFit/>
          </a:bodyPr>
          <a:lstStyle/>
          <a:p>
            <a:r>
              <a:rPr lang="en-US" dirty="0">
                <a:latin typeface="Proxima Nova Rg" panose="02000506030000020004" pitchFamily="2" charset="77"/>
              </a:rPr>
              <a:t>Figure 4: Proper table format example</a:t>
            </a:r>
          </a:p>
        </p:txBody>
      </p:sp>
      <p:pic>
        <p:nvPicPr>
          <p:cNvPr id="13" name="Picture 12" descr="A picture containing drawing&#10;&#10;Description automatically generated">
            <a:extLst>
              <a:ext uri="{FF2B5EF4-FFF2-40B4-BE49-F238E27FC236}">
                <a16:creationId xmlns:a16="http://schemas.microsoft.com/office/drawing/2014/main" id="{389E3B43-B3F5-4793-B12F-24131F271E0B}"/>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
        <p:nvSpPr>
          <p:cNvPr id="18" name="TextBox 17">
            <a:extLst>
              <a:ext uri="{FF2B5EF4-FFF2-40B4-BE49-F238E27FC236}">
                <a16:creationId xmlns:a16="http://schemas.microsoft.com/office/drawing/2014/main" id="{A345B15D-E77C-4394-A1CC-D56B8E5EDE47}"/>
              </a:ext>
            </a:extLst>
          </p:cNvPr>
          <p:cNvSpPr txBox="1"/>
          <p:nvPr/>
        </p:nvSpPr>
        <p:spPr>
          <a:xfrm>
            <a:off x="10990890" y="5841242"/>
            <a:ext cx="901337" cy="338554"/>
          </a:xfrm>
          <a:prstGeom prst="rect">
            <a:avLst/>
          </a:prstGeom>
          <a:noFill/>
        </p:spPr>
        <p:txBody>
          <a:bodyPr wrap="square" rtlCol="0">
            <a:spAutoFit/>
          </a:bodyPr>
          <a:lstStyle/>
          <a:p>
            <a:pPr algn="r"/>
            <a:r>
              <a:rPr lang="en-US" sz="1600" dirty="0">
                <a:latin typeface="Proxima Nova Lt" panose="02000506030000020004" pitchFamily="50" charset="0"/>
              </a:rPr>
              <a:t>7</a:t>
            </a:r>
          </a:p>
        </p:txBody>
      </p:sp>
    </p:spTree>
    <p:extLst>
      <p:ext uri="{BB962C8B-B14F-4D97-AF65-F5344CB8AC3E}">
        <p14:creationId xmlns:p14="http://schemas.microsoft.com/office/powerpoint/2010/main" val="17818692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7EA0E7BD-4507-4854-831B-737067B983FB}"/>
              </a:ext>
            </a:extLst>
          </p:cNvPr>
          <p:cNvPicPr>
            <a:picLocks noChangeAspect="1"/>
          </p:cNvPicPr>
          <p:nvPr/>
        </p:nvPicPr>
        <p:blipFill>
          <a:blip r:embed="rId3"/>
          <a:stretch>
            <a:fillRect/>
          </a:stretch>
        </p:blipFill>
        <p:spPr>
          <a:xfrm>
            <a:off x="83237" y="6393031"/>
            <a:ext cx="2586446" cy="402883"/>
          </a:xfrm>
          <a:prstGeom prst="rect">
            <a:avLst/>
          </a:prstGeom>
        </p:spPr>
      </p:pic>
      <p:sp>
        <p:nvSpPr>
          <p:cNvPr id="15" name="Title 1">
            <a:extLst>
              <a:ext uri="{FF2B5EF4-FFF2-40B4-BE49-F238E27FC236}">
                <a16:creationId xmlns:a16="http://schemas.microsoft.com/office/drawing/2014/main" id="{B3D24E8D-FD5C-460C-99AC-B8CB709D7CE0}"/>
              </a:ext>
            </a:extLst>
          </p:cNvPr>
          <p:cNvSpPr txBox="1">
            <a:spLocks/>
          </p:cNvSpPr>
          <p:nvPr/>
        </p:nvSpPr>
        <p:spPr>
          <a:xfrm>
            <a:off x="564107" y="548319"/>
            <a:ext cx="11063786" cy="96514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5400" dirty="0">
                <a:latin typeface="Gotham Medium" panose="02000604030000020004" pitchFamily="50" charset="0"/>
              </a:rPr>
              <a:t>INSERTING CAD DRAWINGS</a:t>
            </a:r>
          </a:p>
        </p:txBody>
      </p:sp>
      <p:sp>
        <p:nvSpPr>
          <p:cNvPr id="17" name="Rectangle 16">
            <a:extLst>
              <a:ext uri="{FF2B5EF4-FFF2-40B4-BE49-F238E27FC236}">
                <a16:creationId xmlns:a16="http://schemas.microsoft.com/office/drawing/2014/main" id="{EA555BDD-4CBB-804E-A56B-437C46AC560A}"/>
              </a:ext>
            </a:extLst>
          </p:cNvPr>
          <p:cNvSpPr/>
          <p:nvPr/>
        </p:nvSpPr>
        <p:spPr>
          <a:xfrm>
            <a:off x="6666278" y="5222254"/>
            <a:ext cx="5069016" cy="369332"/>
          </a:xfrm>
          <a:prstGeom prst="rect">
            <a:avLst/>
          </a:prstGeom>
        </p:spPr>
        <p:txBody>
          <a:bodyPr wrap="none">
            <a:spAutoFit/>
          </a:bodyPr>
          <a:lstStyle/>
          <a:p>
            <a:r>
              <a:rPr lang="en-US" dirty="0">
                <a:latin typeface="Proxima Nova Rg" panose="02000506030000020004" pitchFamily="2" charset="77"/>
              </a:rPr>
              <a:t>Figures 5 &amp; 6: Plain and colorized CAD drawings</a:t>
            </a:r>
          </a:p>
        </p:txBody>
      </p:sp>
      <p:pic>
        <p:nvPicPr>
          <p:cNvPr id="13" name="Picture 12">
            <a:extLst>
              <a:ext uri="{FF2B5EF4-FFF2-40B4-BE49-F238E27FC236}">
                <a16:creationId xmlns:a16="http://schemas.microsoft.com/office/drawing/2014/main" id="{68FF483F-7980-2D4A-8D80-F87B02AC03D0}"/>
              </a:ext>
            </a:extLst>
          </p:cNvPr>
          <p:cNvPicPr>
            <a:picLocks noChangeAspect="1"/>
          </p:cNvPicPr>
          <p:nvPr/>
        </p:nvPicPr>
        <p:blipFill rotWithShape="1">
          <a:blip r:embed="rId4">
            <a:extLst>
              <a:ext uri="{28A0092B-C50C-407E-A947-70E740481C1C}">
                <a14:useLocalDpi xmlns:a14="http://schemas.microsoft.com/office/drawing/2010/main" val="0"/>
              </a:ext>
            </a:extLst>
          </a:blip>
          <a:srcRect l="14210" t="41536" r="43045" b="23572"/>
          <a:stretch/>
        </p:blipFill>
        <p:spPr>
          <a:xfrm>
            <a:off x="6621082" y="2323034"/>
            <a:ext cx="2522159" cy="2663969"/>
          </a:xfrm>
          <a:prstGeom prst="rect">
            <a:avLst/>
          </a:prstGeom>
        </p:spPr>
      </p:pic>
      <p:pic>
        <p:nvPicPr>
          <p:cNvPr id="18" name="Picture 17">
            <a:extLst>
              <a:ext uri="{FF2B5EF4-FFF2-40B4-BE49-F238E27FC236}">
                <a16:creationId xmlns:a16="http://schemas.microsoft.com/office/drawing/2014/main" id="{2E673C79-4ED9-5B4B-9CD8-5D16B0BDF894}"/>
              </a:ext>
            </a:extLst>
          </p:cNvPr>
          <p:cNvPicPr>
            <a:picLocks noChangeAspect="1"/>
          </p:cNvPicPr>
          <p:nvPr/>
        </p:nvPicPr>
        <p:blipFill rotWithShape="1">
          <a:blip r:embed="rId5" cstate="hqprint">
            <a:extLst>
              <a:ext uri="{28A0092B-C50C-407E-A947-70E740481C1C}">
                <a14:useLocalDpi xmlns:a14="http://schemas.microsoft.com/office/drawing/2010/main" val="0"/>
              </a:ext>
            </a:extLst>
          </a:blip>
          <a:srcRect l="2056" t="10567" r="1969" b="11291"/>
          <a:stretch/>
        </p:blipFill>
        <p:spPr>
          <a:xfrm>
            <a:off x="9370086" y="2326260"/>
            <a:ext cx="2522159" cy="2657516"/>
          </a:xfrm>
          <a:prstGeom prst="rect">
            <a:avLst/>
          </a:prstGeom>
        </p:spPr>
      </p:pic>
      <p:sp>
        <p:nvSpPr>
          <p:cNvPr id="19" name="Rectangle 18">
            <a:extLst>
              <a:ext uri="{FF2B5EF4-FFF2-40B4-BE49-F238E27FC236}">
                <a16:creationId xmlns:a16="http://schemas.microsoft.com/office/drawing/2014/main" id="{54D6FF81-C60B-9B47-B3AE-32C87E6E3B1E}"/>
              </a:ext>
            </a:extLst>
          </p:cNvPr>
          <p:cNvSpPr/>
          <p:nvPr/>
        </p:nvSpPr>
        <p:spPr>
          <a:xfrm>
            <a:off x="564107" y="2323370"/>
            <a:ext cx="6105677" cy="3108543"/>
          </a:xfrm>
          <a:prstGeom prst="rect">
            <a:avLst/>
          </a:prstGeom>
        </p:spPr>
        <p:txBody>
          <a:bodyPr wrap="square">
            <a:spAutoFit/>
          </a:bodyPr>
          <a:lstStyle/>
          <a:p>
            <a:r>
              <a:rPr lang="en-US" sz="2800" b="1" dirty="0" err="1">
                <a:solidFill>
                  <a:srgbClr val="57068C"/>
                </a:solidFill>
                <a:latin typeface="Proxima Nova Lt" panose="02000506030000020004" pitchFamily="2" charset="77"/>
              </a:rPr>
              <a:t>AutoCad</a:t>
            </a:r>
            <a:r>
              <a:rPr lang="en-US" sz="2800" b="1" dirty="0">
                <a:solidFill>
                  <a:srgbClr val="57068C"/>
                </a:solidFill>
                <a:latin typeface="Proxima Nova Lt" panose="02000506030000020004" pitchFamily="2" charset="77"/>
              </a:rPr>
              <a:t> Colorized Images</a:t>
            </a:r>
          </a:p>
          <a:p>
            <a:pPr marL="457200" indent="-457200">
              <a:buFont typeface="Arial" panose="020B0604020202020204" pitchFamily="34" charset="0"/>
              <a:buChar char="•"/>
            </a:pPr>
            <a:r>
              <a:rPr lang="en-US" sz="2800" dirty="0">
                <a:latin typeface="Proxima Nova Rg" panose="02000506030000020004" pitchFamily="2" charset="77"/>
              </a:rPr>
              <a:t>Define layers (plumbing, electrical, walls, etc.) in 2D</a:t>
            </a:r>
          </a:p>
          <a:p>
            <a:pPr marL="457200" indent="-457200">
              <a:buFont typeface="Arial" panose="020B0604020202020204" pitchFamily="34" charset="0"/>
              <a:buChar char="•"/>
            </a:pPr>
            <a:r>
              <a:rPr lang="en-US" sz="2800" dirty="0">
                <a:latin typeface="Proxima Nova Rg" panose="02000506030000020004" pitchFamily="2" charset="77"/>
              </a:rPr>
              <a:t>Detail Distinctions</a:t>
            </a:r>
          </a:p>
          <a:p>
            <a:pPr marL="457200" indent="-457200">
              <a:buFont typeface="Arial" panose="020B0604020202020204" pitchFamily="34" charset="0"/>
              <a:buChar char="•"/>
            </a:pPr>
            <a:r>
              <a:rPr lang="en-US" sz="2800" dirty="0">
                <a:latin typeface="Proxima Nova Rg" panose="02000506030000020004" pitchFamily="2" charset="77"/>
              </a:rPr>
              <a:t>Print&gt; Properties&gt; Paper/Quality&gt; Color</a:t>
            </a:r>
          </a:p>
          <a:p>
            <a:endParaRPr lang="en-US" sz="2800" dirty="0">
              <a:latin typeface="Proxima Nova Rg" panose="02000506030000020004" pitchFamily="2" charset="77"/>
            </a:endParaRPr>
          </a:p>
        </p:txBody>
      </p:sp>
      <p:pic>
        <p:nvPicPr>
          <p:cNvPr id="14" name="Picture 13" descr="A picture containing drawing&#10;&#10;Description automatically generated">
            <a:extLst>
              <a:ext uri="{FF2B5EF4-FFF2-40B4-BE49-F238E27FC236}">
                <a16:creationId xmlns:a16="http://schemas.microsoft.com/office/drawing/2014/main" id="{389E3B43-B3F5-4793-B12F-24131F271E0B}"/>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
        <p:nvSpPr>
          <p:cNvPr id="16" name="TextBox 15">
            <a:extLst>
              <a:ext uri="{FF2B5EF4-FFF2-40B4-BE49-F238E27FC236}">
                <a16:creationId xmlns:a16="http://schemas.microsoft.com/office/drawing/2014/main" id="{A345B15D-E77C-4394-A1CC-D56B8E5EDE47}"/>
              </a:ext>
            </a:extLst>
          </p:cNvPr>
          <p:cNvSpPr txBox="1"/>
          <p:nvPr/>
        </p:nvSpPr>
        <p:spPr>
          <a:xfrm>
            <a:off x="10990890" y="5841242"/>
            <a:ext cx="901337" cy="338554"/>
          </a:xfrm>
          <a:prstGeom prst="rect">
            <a:avLst/>
          </a:prstGeom>
          <a:noFill/>
        </p:spPr>
        <p:txBody>
          <a:bodyPr wrap="square" rtlCol="0">
            <a:spAutoFit/>
          </a:bodyPr>
          <a:lstStyle/>
          <a:p>
            <a:pPr algn="r"/>
            <a:r>
              <a:rPr lang="en-US" sz="1600" dirty="0">
                <a:latin typeface="Proxima Nova Lt" panose="02000506030000020004" pitchFamily="50" charset="0"/>
              </a:rPr>
              <a:t>8</a:t>
            </a:r>
          </a:p>
        </p:txBody>
      </p:sp>
    </p:spTree>
    <p:extLst>
      <p:ext uri="{BB962C8B-B14F-4D97-AF65-F5344CB8AC3E}">
        <p14:creationId xmlns:p14="http://schemas.microsoft.com/office/powerpoint/2010/main" val="185537616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EC2_EG1003" id="{DBE85712-88D7-8C4E-9F2D-317D2E2E98FD}" vid="{B5108559-B8B5-2243-983D-80D44F6D0DB6}"/>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EC2_EG1003" id="{DBE85712-88D7-8C4E-9F2D-317D2E2E98FD}" vid="{2BA5159C-854F-8147-94DB-7DEFF1DA9AAE}"/>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1450</TotalTime>
  <Words>814</Words>
  <Application>Microsoft Office PowerPoint</Application>
  <PresentationFormat>Widescreen</PresentationFormat>
  <Paragraphs>87</Paragraphs>
  <Slides>14</Slides>
  <Notes>10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14</vt:i4>
      </vt:variant>
    </vt:vector>
  </HeadingPairs>
  <TitlesOfParts>
    <vt:vector size="22" baseType="lpstr">
      <vt:lpstr>Gotham Medium</vt:lpstr>
      <vt:lpstr>Calibri</vt:lpstr>
      <vt:lpstr>Arial</vt:lpstr>
      <vt:lpstr>Calibri Light</vt:lpstr>
      <vt:lpstr>Proxima Nova Rg</vt:lpstr>
      <vt:lpstr>Proxima Nova Lt</vt:lpstr>
      <vt:lpstr>Office Theme</vt:lpstr>
      <vt:lpstr>Custom Design</vt:lpstr>
      <vt:lpstr>RECITATION 3 </vt:lpstr>
      <vt:lpstr>AGENDA</vt:lpstr>
      <vt:lpstr>TECHNICAL PRESENTATION PRACTICE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Recitation 2</dc:title>
  <dc:creator>Diya</dc:creator>
  <cp:lastModifiedBy>Diya Mulay</cp:lastModifiedBy>
  <cp:revision>17</cp:revision>
  <dcterms:created xsi:type="dcterms:W3CDTF">2020-08-20T07:01:37Z</dcterms:created>
  <dcterms:modified xsi:type="dcterms:W3CDTF">2020-08-25T13:59:41Z</dcterms:modified>
  <cp:contentStatus/>
</cp:coreProperties>
</file>