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assured and positive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630</Words>
  <Application>Microsoft Macintosh PowerPoint</Application>
  <PresentationFormat>Widescreen</PresentationFormat>
  <Paragraphs>162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Hannah Becker</cp:lastModifiedBy>
  <cp:revision>11</cp:revision>
  <dcterms:created xsi:type="dcterms:W3CDTF">2020-08-26T08:47:05Z</dcterms:created>
  <dcterms:modified xsi:type="dcterms:W3CDTF">2022-09-08T17:08:55Z</dcterms:modified>
</cp:coreProperties>
</file>