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10"/>
  </p:notesMasterIdLst>
  <p:sldIdLst>
    <p:sldId id="257" r:id="rId3"/>
    <p:sldId id="266" r:id="rId4"/>
    <p:sldId id="265" r:id="rId5"/>
    <p:sldId id="272" r:id="rId6"/>
    <p:sldId id="274" r:id="rId7"/>
    <p:sldId id="273" r:id="rId8"/>
    <p:sldId id="264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roxima Nova Rg" panose="02000506030000020004" pitchFamily="2" charset="0"/>
      <p:regular r:id="rId15"/>
    </p:embeddedFont>
    <p:embeddedFont>
      <p:font typeface="Proxima Nova Lt" panose="02000506030000020004" charset="0"/>
      <p:regular r:id="rId16"/>
    </p:embeddedFont>
    <p:embeddedFont>
      <p:font typeface="Gotham Medium" pitchFamily="50" charset="0"/>
      <p:regular r:id="rId17"/>
      <p: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otham Book" pitchFamily="50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89C1F-D2C3-4A89-B53D-A957F95C0AF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5B403-636F-4A4D-9DD3-A3FD2DA0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62FF-2789-49DF-9698-0D434F6B0E86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 userDrawn="1"/>
        </p:nvCxnSpPr>
        <p:spPr>
          <a:xfrm>
            <a:off x="3810000" y="3688905"/>
            <a:ext cx="4572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480B-10D6-4B8F-8941-8E696780DAB9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E889-BC26-446E-868D-CAB3BD0B76B8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60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40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15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04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6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0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03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6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latin typeface="Gotham Medium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>
            <a:lvl1pPr>
              <a:defRPr sz="2400">
                <a:latin typeface="Proxima Nova Lt" panose="02000506030000020004" charset="0"/>
              </a:defRPr>
            </a:lvl1pPr>
            <a:lvl2pPr>
              <a:defRPr sz="2400">
                <a:latin typeface="Proxima Nova Lt" panose="02000506030000020004" charset="0"/>
              </a:defRPr>
            </a:lvl2pPr>
            <a:lvl3pPr>
              <a:defRPr sz="2400">
                <a:latin typeface="Proxima Nova Lt" panose="02000506030000020004" charset="0"/>
              </a:defRPr>
            </a:lvl3pPr>
            <a:lvl4pPr>
              <a:defRPr sz="2400">
                <a:latin typeface="Proxima Nova Lt" panose="02000506030000020004" charset="0"/>
              </a:defRPr>
            </a:lvl4pPr>
            <a:lvl5pPr>
              <a:defRPr sz="2400">
                <a:latin typeface="Proxima Nova Lt" panose="020005060300000200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C63F-FAA0-4F05-BA70-EBCFA6C2B07E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77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83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2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537A-4C64-4275-BAA8-663E6F909CAB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BE66-92A6-4491-899D-D228F70297B7}" type="datetime1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9B1F-8979-4B9F-91B1-8BCD4392F8C4}" type="datetime1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EB7-7D48-4451-A00A-777E9CF6853D}" type="datetime1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4467-E7B6-4FD9-A07B-DB4C7E75331A}" type="datetime1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846-61E2-4A21-9ECA-1C41F2216DFF}" type="datetime1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5DB1-B27B-4217-8782-3449DA2F24AE}" type="datetime1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 userDrawn="1"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 userDrawn="1"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E9F6039-ACA3-4B8F-936C-8207C9AC6B5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AE536-60EF-4CC3-9E69-A052F6F9B792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353800" y="5803824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A572924-D423-425C-B2C0-70DA97DE3568}" type="slidenum">
              <a:rPr lang="en-US" sz="1600" smtClean="0">
                <a:latin typeface="Proxima Nova Lt" panose="02000506030000020004" charset="0"/>
              </a:rPr>
              <a:pPr/>
              <a:t>‹#›</a:t>
            </a:fld>
            <a:endParaRPr lang="en-US" sz="1600" dirty="0">
              <a:latin typeface="Proxima Nova Lt" panose="0200050603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Gotham Medium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Lt" panose="0200050603000002000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Lt" panose="0200050603000002000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Lt" panose="0200050603000002000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Lt" panose="0200050603000002000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Lt" panose="0200050603000002000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  <a:ea typeface="Gotham Medium" pitchFamily="2" charset="-128"/>
              </a:rPr>
              <a:t>CREATING A LINKEDIN PROFILE</a:t>
            </a:r>
            <a:endParaRPr lang="en-US" sz="5400" dirty="0">
              <a:latin typeface="Gotham Medium" panose="02000604030000020004" pitchFamily="50" charset="0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EG1004 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|  RECITATION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3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WHY LINKEDIN?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5827"/>
            <a:ext cx="10515600" cy="435133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Supplements resume and cover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letter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It’s where most jobs are posted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Proxima Nova Rg" panose="02000506030000020004" pitchFamily="2" charset="0"/>
                <a:ea typeface="Gotham Book" pitchFamily="2" charset="-128"/>
              </a:rPr>
              <a:t>Companies search &amp; find you!</a:t>
            </a:r>
            <a:endParaRPr lang="en-US" b="1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Professional network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Proxima Nova Rg" panose="02000506030000020004" pitchFamily="2" charset="0"/>
                <a:ea typeface="Gotham Book" pitchFamily="2" charset="-128"/>
              </a:rPr>
              <a:t>Recruiters!</a:t>
            </a:r>
            <a:endParaRPr lang="en-US" b="1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Colleagues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Recommenders &amp; Endorsers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Organizations &amp; companies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293" y="2682489"/>
            <a:ext cx="5053118" cy="214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PROFILE STRENGTH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39" y="1588248"/>
            <a:ext cx="10515600" cy="435133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Progress bar</a:t>
            </a:r>
          </a:p>
          <a:p>
            <a:pPr marL="800100" lvl="1" indent="-342900"/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Complete profile = stronger profile</a:t>
            </a:r>
          </a:p>
          <a:p>
            <a:pPr marL="800100" lvl="1" indent="-342900"/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Add profile sections similar to a resume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Profile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basics</a:t>
            </a:r>
            <a:endParaRPr lang="en-US" sz="2400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/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Headshot wearing professional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attire</a:t>
            </a:r>
          </a:p>
          <a:p>
            <a:pPr marL="800100" lvl="1" indent="-342900"/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Simple background</a:t>
            </a:r>
          </a:p>
          <a:p>
            <a:pPr marL="800100" lvl="1" indent="-342900"/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Use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search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keywords from job postings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/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Highlight major/position &amp;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university/company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977" y="2727974"/>
            <a:ext cx="4301416" cy="207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PROFILE STRENGTH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6" y="1589063"/>
            <a:ext cx="10515600" cy="435133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Background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photo adds personality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About / Summary</a:t>
            </a:r>
          </a:p>
          <a:p>
            <a:pPr marL="800100" lvl="1" indent="-342900"/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Like cover letter to a resume</a:t>
            </a:r>
          </a:p>
          <a:p>
            <a:pPr marL="800100" lvl="1" indent="-342900"/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Expand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on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headline</a:t>
            </a:r>
          </a:p>
          <a:p>
            <a:pPr marL="342900" indent="-342900"/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Add work and education experience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/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Media</a:t>
            </a:r>
          </a:p>
          <a:p>
            <a:pPr marL="800100" lvl="1" indent="-342900"/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Link out to external media 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/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Resume, </a:t>
            </a:r>
            <a:r>
              <a:rPr lang="en-US" dirty="0" err="1" smtClean="0">
                <a:latin typeface="Proxima Nova Rg" panose="02000506030000020004" pitchFamily="2" charset="0"/>
                <a:ea typeface="Gotham Book" pitchFamily="2" charset="-128"/>
              </a:rPr>
              <a:t>ePortfolio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, videos of your work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4371"/>
          <a:stretch/>
        </p:blipFill>
        <p:spPr>
          <a:xfrm>
            <a:off x="7346285" y="1861608"/>
            <a:ext cx="3687919" cy="404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ASSIGNMENT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215"/>
            <a:ext cx="10515600" cy="435133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Create a LinkedIn Profile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Add a professional picture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Update your about me section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Add new education &amp; work experiences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Follow one organization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Submit URL to EG website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3629"/>
          <a:stretch/>
        </p:blipFill>
        <p:spPr>
          <a:xfrm>
            <a:off x="7490858" y="1861608"/>
            <a:ext cx="3473358" cy="370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177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Proxima Nova Rg</vt:lpstr>
      <vt:lpstr>Proxima Nova Lt</vt:lpstr>
      <vt:lpstr>Gotham Medium</vt:lpstr>
      <vt:lpstr>Calibri Light</vt:lpstr>
      <vt:lpstr>Gotham Book</vt:lpstr>
      <vt:lpstr>Arial</vt:lpstr>
      <vt:lpstr>Office Theme</vt:lpstr>
      <vt:lpstr>1_Office Theme</vt:lpstr>
      <vt:lpstr>CREATING A LINKEDIN PROFILE</vt:lpstr>
      <vt:lpstr>WHY LINKEDIN?</vt:lpstr>
      <vt:lpstr>PROFILE STRENGTH</vt:lpstr>
      <vt:lpstr>PROFILE STRENGTH</vt:lpstr>
      <vt:lpstr>ASSIGNMENT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36</cp:revision>
  <dcterms:created xsi:type="dcterms:W3CDTF">2019-06-25T23:10:16Z</dcterms:created>
  <dcterms:modified xsi:type="dcterms:W3CDTF">2022-09-02T20:20:45Z</dcterms:modified>
</cp:coreProperties>
</file>