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82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</p:embeddedFont>
    <p:embeddedFont>
      <p:font typeface="Proxima Nova Rg" panose="02000506030000020004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E5E93-7DC3-3641-B22B-6B36F677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2" y="1679599"/>
            <a:ext cx="4803738" cy="2863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7"/>
            <a:ext cx="10581564" cy="411432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Extra credit opportunity: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replace a lower grade on either Lab 3 or Lab 5 if this lab </a:t>
            </a:r>
            <a:r>
              <a:rPr lang="en-US" sz="2400">
                <a:latin typeface="Proxima Nova Rg" panose="02000506030000020004" pitchFamily="2" charset="0"/>
              </a:rPr>
              <a:t>report grade </a:t>
            </a:r>
            <a:r>
              <a:rPr lang="en-US" sz="2400" dirty="0">
                <a:latin typeface="Proxima Nova Rg" panose="02000506030000020004" pitchFamily="2" charset="0"/>
              </a:rPr>
              <a:t>is higher</a:t>
            </a:r>
            <a:endParaRPr lang="en-US" sz="2400" dirty="0">
              <a:latin typeface="Proxima Nova Lt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013349" y="3192430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291616"/>
            <a:ext cx="10581564" cy="227476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Pen </a:t>
            </a: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814</Words>
  <Application>Microsoft Macintosh PowerPoint</Application>
  <PresentationFormat>Widescreen</PresentationFormat>
  <Paragraphs>153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Proxima Nova Lt</vt:lpstr>
      <vt:lpstr>Symbol</vt:lpstr>
      <vt:lpstr>Calibri Light</vt:lpstr>
      <vt:lpstr>Gotham Medium</vt:lpstr>
      <vt:lpstr>Proxima Nova Rg</vt:lpstr>
      <vt:lpstr>Calibri</vt:lpstr>
      <vt:lpstr>Cambria Math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84</cp:revision>
  <dcterms:created xsi:type="dcterms:W3CDTF">2019-06-25T23:10:16Z</dcterms:created>
  <dcterms:modified xsi:type="dcterms:W3CDTF">2022-03-01T17:27:00Z</dcterms:modified>
</cp:coreProperties>
</file>