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otham Medium" pitchFamily="50" charset="0"/>
      <p:regular r:id="rId16"/>
      <p:italic r:id="rId17"/>
    </p:embeddedFont>
    <p:embeddedFont>
      <p:font typeface="Montserrat Medium" panose="00000600000000000000" pitchFamily="2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Proxima Nova Lt" panose="02000506030000020004" charset="0"/>
      <p:regular r:id="rId26"/>
      <p:bold r:id="rId27"/>
      <p:italic r:id="rId28"/>
      <p:boldItalic r:id="rId29"/>
    </p:embeddedFont>
    <p:embeddedFont>
      <p:font typeface="Proxima Nova Rg" panose="020005060300000200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J2gW6i/0dR1+bTXYas8JWOoL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yourselves to the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(Optional) Have students introduce themselves as well, maybe with a fun icebreaker!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640fb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3640fb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g.poly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EG1004 LAB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AGENDA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Introductions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Lab Format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Absence &amp; Tardy Policies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Student Expectations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Course Resources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Registration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08514"/>
            <a:ext cx="0" cy="2299063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2105" y="2076702"/>
            <a:ext cx="3363315" cy="336331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867364" y="3071570"/>
            <a:ext cx="87197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Meet your TAs!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Introduce yourselves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b="0" u="none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21" name="Google Shape;121;p3" descr="33,759 Meet Friends Illustrations, Royalty-Free Vector Graphics &amp; Clip Art  - iStock"/>
          <p:cNvPicPr preferRelativeResize="0"/>
          <p:nvPr/>
        </p:nvPicPr>
        <p:blipFill rotWithShape="1">
          <a:blip r:embed="rId6">
            <a:alphaModFix/>
          </a:blip>
          <a:srcRect l="-1455" t="-27111" r="1454" b="27111"/>
          <a:stretch/>
        </p:blipFill>
        <p:spPr>
          <a:xfrm>
            <a:off x="6004384" y="156920"/>
            <a:ext cx="58293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512222" y="2022441"/>
            <a:ext cx="107985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groups of 2-4 students </a:t>
            </a:r>
            <a:endParaRPr sz="2200" dirty="0">
              <a:latin typeface="Proxima Nova Rg" panose="02000506030000020004" pitchFamily="2" charset="0"/>
            </a:endParaRPr>
          </a:p>
          <a:p>
            <a:pPr marL="342900" marR="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quiz at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and Lecture material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First 10 minutes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paper quiz to lab 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Make-up quizzes ONLY for excused absences</a:t>
            </a:r>
            <a:endParaRPr sz="2200" b="0" i="0" u="none" strike="noStrike" cap="none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survey at the end of each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200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night before the next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LAB FORMAT</a:t>
            </a:r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64107" y="2243363"/>
            <a:ext cx="93819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that arrive more than 30 minutes late will not be allowed to participate in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Inactivity for more than 30 minutes will result in an absence for the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Excused absences processed through NYU Tandon Student Affairs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can be requested through the EG Website </a:t>
            </a:r>
            <a:endParaRPr sz="2400" dirty="0"/>
          </a:p>
        </p:txBody>
      </p:sp>
      <p:sp>
        <p:nvSpPr>
          <p:cNvPr id="142" name="Google Shape;142;p5"/>
          <p:cNvSpPr/>
          <p:nvPr/>
        </p:nvSpPr>
        <p:spPr>
          <a:xfrm>
            <a:off x="1463227" y="5353720"/>
            <a:ext cx="8613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800" u="sng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EG1004 Manual</a:t>
            </a: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pic>
        <p:nvPicPr>
          <p:cNvPr id="143" name="Google Shape;143;p5" descr="Alarm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106" y="2809690"/>
            <a:ext cx="1977740" cy="19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ABSENCE &amp; TARDY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64107" y="2264259"/>
            <a:ext cx="1079862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Be consistently engaged and communicating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Split tasks evenly among group members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Record lab notes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Follow all safety guidelines </a:t>
            </a:r>
            <a:endParaRPr sz="2400" dirty="0">
              <a:latin typeface="Proxima Nova Lt" panose="02000506030000020004" pitchFamily="2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STUDENT EXPECTATIONS 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56" name="Google Shape;156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</a:t>
            </a:r>
            <a:r>
              <a:rPr lang="en-US" sz="3200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Website</a:t>
            </a:r>
            <a:b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EG1004 Lab Manual manual.eg.poly.edu</a:t>
            </a:r>
            <a:endParaRPr dirty="0">
              <a:latin typeface="Proxima Nova" panose="020B060402020202020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Lab &amp; project information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material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policies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Help and how-</a:t>
            </a:r>
            <a:r>
              <a:rPr lang="en-US" sz="2800" dirty="0" err="1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tos</a:t>
            </a:r>
            <a:endParaRPr sz="28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COURSE RESOURCES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3640fb8c9_0_0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177" name="Google Shape;177;gb3640fb8c9_0_0"/>
          <p:cNvCxnSpPr/>
          <p:nvPr/>
        </p:nvCxnSpPr>
        <p:spPr>
          <a:xfrm>
            <a:off x="4669971" y="3989354"/>
            <a:ext cx="28521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b3640fb8c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3640fb8c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b3640fb8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b3640fb8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1" cy="5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829266" y="2813771"/>
            <a:ext cx="107986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Go to </a:t>
            </a:r>
            <a:r>
              <a:rPr lang="en-US" sz="2400" u="sng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Click on “Sign In” and login with your NYU email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Enter the appropriate information to register on the site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Once registered, the lab TA will approve your account 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WEBSITE REGISTRATION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91" name="Google Shape;191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278</Words>
  <Application>Microsoft Office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Proxima Nova Rg</vt:lpstr>
      <vt:lpstr>Montserrat Medium</vt:lpstr>
      <vt:lpstr>Proxima Nova Lt</vt:lpstr>
      <vt:lpstr>Arial</vt:lpstr>
      <vt:lpstr>Gotham Medium</vt:lpstr>
      <vt:lpstr>Calibri</vt:lpstr>
      <vt:lpstr>Proxima Nova</vt:lpstr>
      <vt:lpstr>Office Theme</vt:lpstr>
      <vt:lpstr>INTRODUCTION TO EG1004 LAB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EG1003 LAB</dc:title>
  <dc:creator>Diya Mulay</dc:creator>
  <cp:lastModifiedBy>Hannah Becker</cp:lastModifiedBy>
  <cp:revision>7</cp:revision>
  <dcterms:created xsi:type="dcterms:W3CDTF">2020-08-26T08:42:03Z</dcterms:created>
  <dcterms:modified xsi:type="dcterms:W3CDTF">2022-08-19T16:53:31Z</dcterms:modified>
</cp:coreProperties>
</file>