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5" r:id="rId3"/>
    <p:sldId id="276" r:id="rId4"/>
    <p:sldId id="283" r:id="rId5"/>
    <p:sldId id="282" r:id="rId6"/>
    <p:sldId id="291" r:id="rId7"/>
    <p:sldId id="295" r:id="rId8"/>
    <p:sldId id="293" r:id="rId9"/>
    <p:sldId id="294" r:id="rId10"/>
    <p:sldId id="292" r:id="rId11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82" autoAdjust="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648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2/10/2015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smtClean="0">
                <a:latin typeface="Tahoma" pitchFamily="34" charset="0"/>
                <a:cs typeface="Tahoma" pitchFamily="34" charset="0"/>
              </a:rPr>
              <a:t>EG1003: Introduction to Engineering and Design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1209675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EG1003 Overview</a:t>
            </a: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52" y="1977394"/>
            <a:ext cx="2616496" cy="300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Closing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483326" y="1222375"/>
            <a:ext cx="8229599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Read manual ahead of time (manual.eg.poly.edu)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Use EG website regularly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Check for last minute cancellations and changes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Keep in contact with your partners</a:t>
            </a:r>
          </a:p>
          <a:p>
            <a:pPr marL="914400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sz="2200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Express questions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concerns to your instructor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Ask questions!!!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Objectives of EG1003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To teach you about what engineers do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Technical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err="1" smtClean="0">
                <a:solidFill>
                  <a:srgbClr val="000066"/>
                </a:solidFill>
                <a:latin typeface="Tahoma" pitchFamily="34" charset="0"/>
              </a:rPr>
              <a:t>Mindstorms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 NXT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MS Project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Professional skills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Teamwork</a:t>
            </a:r>
          </a:p>
          <a:p>
            <a:pPr indent="45720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Oral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</a:rPr>
              <a:t>communication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Course Format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High School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 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Credit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Course</a:t>
            </a:r>
          </a:p>
          <a:p>
            <a:pPr lvl="2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No college credit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Recitation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Semester-Long </a:t>
            </a: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Design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Recitations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One-hour sessions</a:t>
            </a: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Presentation of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status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endParaRPr lang="en-US" altLang="en-US" dirty="0" smtClean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Feedback will be provided by instructor and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Ten-week 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Students grouped in teams of 2 to 3 people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Nine projects to choose from</a:t>
            </a:r>
          </a:p>
          <a:p>
            <a:pPr marL="9144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Section 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Semester-Long Design Project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512018"/>
              </p:ext>
            </p:extLst>
          </p:nvPr>
        </p:nvGraphicFramePr>
        <p:xfrm>
          <a:off x="533400" y="1703070"/>
          <a:ext cx="80772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362200"/>
              </a:tblGrid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% of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Grade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522E91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Recitation Presentations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33⅓%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Semester-Long</a:t>
                      </a:r>
                      <a:r>
                        <a:rPr lang="en-US" sz="3200" baseline="0" dirty="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 Design Project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smtClean="0">
                          <a:solidFill>
                            <a:srgbClr val="522E91"/>
                          </a:solidFill>
                          <a:latin typeface="Arial" pitchFamily="34" charset="0"/>
                          <a:cs typeface="Arial" pitchFamily="34" charset="0"/>
                        </a:rPr>
                        <a:t>66⅔%</a:t>
                      </a:r>
                      <a:endParaRPr lang="en-US" sz="3200" dirty="0">
                        <a:solidFill>
                          <a:srgbClr val="522E9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Attendance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703" y="886463"/>
            <a:ext cx="82296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Mandatory for all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recitation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sessions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Unexcused absence will result in a zero grade for the recitation or lab</a:t>
            </a:r>
          </a:p>
          <a:p>
            <a:pPr marL="914400" indent="-457200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Constant Lateness/Absence will result in failure of course</a:t>
            </a:r>
          </a:p>
          <a:p>
            <a:pPr marL="45720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Communication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Website (eg.poly.edu) 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Electronic Submission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Email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Grades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EG Manual (manual.eg.poly.edu)</a:t>
            </a:r>
          </a:p>
          <a:p>
            <a:pPr marL="914400"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Detailed information about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projects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and policies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Electronic Submission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work must be submitted electronically through the EG website (eg.poly.edu) 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Required by due date or no credit will be received for work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No negotiation of grades if work is not submitted electronically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5878</TotalTime>
  <Words>219</Words>
  <Application>Microsoft Office PowerPoint</Application>
  <PresentationFormat>On-screen Show (16:9)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MS PGothic</vt:lpstr>
      <vt:lpstr>MS PGothic</vt:lpstr>
      <vt:lpstr>Arial</vt:lpstr>
      <vt:lpstr>Calibri</vt:lpstr>
      <vt:lpstr>Courier New</vt:lpstr>
      <vt:lpstr>Tahoma</vt:lpstr>
      <vt:lpstr>Wingdings</vt:lpstr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Pizza</cp:lastModifiedBy>
  <cp:revision>56</cp:revision>
  <dcterms:created xsi:type="dcterms:W3CDTF">2013-09-03T13:03:01Z</dcterms:created>
  <dcterms:modified xsi:type="dcterms:W3CDTF">2015-02-10T21:22:49Z</dcterms:modified>
</cp:coreProperties>
</file>