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3"/>
  </p:notesMasterIdLst>
  <p:sldIdLst>
    <p:sldId id="298" r:id="rId3"/>
    <p:sldId id="258" r:id="rId4"/>
    <p:sldId id="318" r:id="rId5"/>
    <p:sldId id="320" r:id="rId6"/>
    <p:sldId id="328" r:id="rId7"/>
    <p:sldId id="299" r:id="rId8"/>
    <p:sldId id="329" r:id="rId9"/>
    <p:sldId id="327" r:id="rId10"/>
    <p:sldId id="330" r:id="rId11"/>
    <p:sldId id="317" r:id="rId12"/>
  </p:sldIdLst>
  <p:sldSz cx="12192000" cy="6858000"/>
  <p:notesSz cx="6858000" cy="9144000"/>
  <p:embeddedFontLst>
    <p:embeddedFont>
      <p:font typeface="Proxima Nova Rg" panose="02000506030000020004" pitchFamily="2" charset="0"/>
      <p:regular r:id="rId14"/>
    </p:embeddedFont>
    <p:embeddedFont>
      <p:font typeface="Proxima Nova Lt" panose="02000506030000020004" charset="0"/>
      <p:regular r:id="rId15"/>
      <p:bold r:id="rId16"/>
    </p:embeddedFont>
    <p:embeddedFont>
      <p:font typeface="Tahoma" panose="020B0604030504040204" pitchFamily="34" charset="0"/>
      <p:regular r:id="rId17"/>
      <p:bold r:id="rId18"/>
    </p:embeddedFont>
    <p:embeddedFont>
      <p:font typeface="Gotham Medium" pitchFamily="50" charset="0"/>
      <p:regular r:id="rId19"/>
      <p:italic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77"/>
  </p:normalViewPr>
  <p:slideViewPr>
    <p:cSldViewPr snapToGrid="0">
      <p:cViewPr>
        <p:scale>
          <a:sx n="50" d="100"/>
          <a:sy n="50" d="100"/>
        </p:scale>
        <p:origin x="1742" y="7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2146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8465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338399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94EC714C-897E-E54C-8A81-15D372C8B67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78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9/8/2021</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9/8/2021</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9/8/2021</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9/8/2021</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9/8/2021</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9/8/2021</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9/8/2021</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9/8/2021</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9/8/2021</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9/8/2021</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9/8/2021</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9/8/2021</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9/8/2021</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9/8/2021</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9/8/2021</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9/8/2021</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9/8/2021</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9/8/2021</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9/8/2021</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9/8/2021</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9/8/2021</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9/8/2021</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9/8/2021</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9/8/2021</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smtClean="0">
                <a:latin typeface="Proxima Nova Rg" panose="02000506030000020004" pitchFamily="2" charset="0"/>
              </a:rPr>
              <a:t>Algorithmic Thinking</a:t>
            </a:r>
            <a:endParaRPr lang="en-US" sz="2800" dirty="0">
              <a:latin typeface="Proxima Nova Rg" panose="02000506030000020004" pitchFamily="2" charset="0"/>
            </a:endParaRPr>
          </a:p>
          <a:p>
            <a:pPr marL="342900" indent="-342900" algn="l">
              <a:buFont typeface="Arial" panose="020B0604020202020204" pitchFamily="34" charset="0"/>
              <a:buChar char="•"/>
            </a:pPr>
            <a:r>
              <a:rPr lang="en-US" sz="2800" dirty="0" smtClean="0">
                <a:latin typeface="Proxima Nova Rg" panose="02000506030000020004" pitchFamily="2" charset="0"/>
              </a:rPr>
              <a:t>Metacognition</a:t>
            </a:r>
            <a:endParaRPr lang="en-US" sz="2800" dirty="0">
              <a:latin typeface="Proxima Nova Rg" panose="02000506030000020004" pitchFamily="2"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smtClean="0">
                <a:latin typeface="Gotham Medium" panose="02000604030000020004" pitchFamily="50" charset="0"/>
              </a:rPr>
              <a:t>ALGORITHMIC THIKING</a:t>
            </a:r>
            <a:endParaRPr lang="en-US" sz="5400" dirty="0">
              <a:latin typeface="Gotham Medium" panose="02000604030000020004" pitchFamily="50"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xmlns=""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xmlns=""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xmlns=""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4" name="TextBox 3">
            <a:extLst>
              <a:ext uri="{FF2B5EF4-FFF2-40B4-BE49-F238E27FC236}">
                <a16:creationId xmlns:a16="http://schemas.microsoft.com/office/drawing/2014/main" xmlns="" id="{EC540017-4853-4799-B336-E0A320CCA8FE}"/>
              </a:ext>
            </a:extLst>
          </p:cNvPr>
          <p:cNvSpPr txBox="1"/>
          <p:nvPr/>
        </p:nvSpPr>
        <p:spPr>
          <a:xfrm>
            <a:off x="6372373" y="5160190"/>
            <a:ext cx="4742562" cy="369550"/>
          </a:xfrm>
          <a:prstGeom prst="rect">
            <a:avLst/>
          </a:prstGeom>
          <a:noFill/>
        </p:spPr>
        <p:txBody>
          <a:bodyPr wrap="square" rtlCol="0">
            <a:spAutoFit/>
          </a:bodyPr>
          <a:lstStyle/>
          <a:p>
            <a:r>
              <a:rPr lang="en-US" dirty="0"/>
              <a:t>Figure 1: High performance computing</a:t>
            </a:r>
          </a:p>
        </p:txBody>
      </p:sp>
    </p:spTree>
    <p:extLst>
      <p:ext uri="{BB962C8B-B14F-4D97-AF65-F5344CB8AC3E}">
        <p14:creationId xmlns:p14="http://schemas.microsoft.com/office/powerpoint/2010/main" val="77311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smtClean="0">
                <a:latin typeface="Gotham Medium" panose="02000604030000020004" pitchFamily="50" charset="0"/>
              </a:rPr>
              <a:t>MINDSET</a:t>
            </a:r>
            <a:endParaRPr lang="en-US" sz="5400" dirty="0">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descr="Fixed Mindset vs Growth Mindset – Rio School Distri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3416" y="1567629"/>
            <a:ext cx="8317864" cy="467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23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xmlns=""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8</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xmlns="" id="{B3D24E8D-FD5C-460C-99AC-B8CB709D7CE0}"/>
              </a:ext>
            </a:extLst>
          </p:cNvPr>
          <p:cNvSpPr txBox="1">
            <a:spLocks/>
          </p:cNvSpPr>
          <p:nvPr/>
        </p:nvSpPr>
        <p:spPr>
          <a:xfrm>
            <a:off x="159381" y="631669"/>
            <a:ext cx="1187323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METACOGNITION ACTIVITY</a:t>
            </a:r>
            <a:endParaRPr lang="en-US" sz="5400" dirty="0">
              <a:latin typeface="Gotham Medium" panose="02000604030000020004" pitchFamily="50" charset="0"/>
            </a:endParaRPr>
          </a:p>
        </p:txBody>
      </p:sp>
      <p:sp>
        <p:nvSpPr>
          <p:cNvPr id="2" name="Rectangle 1">
            <a:extLst>
              <a:ext uri="{FF2B5EF4-FFF2-40B4-BE49-F238E27FC236}">
                <a16:creationId xmlns:a16="http://schemas.microsoft.com/office/drawing/2014/main" xmlns="" id="{652F66EF-9E38-664F-B1E3-CE7E9205A65C}"/>
              </a:ext>
            </a:extLst>
          </p:cNvPr>
          <p:cNvSpPr/>
          <p:nvPr/>
        </p:nvSpPr>
        <p:spPr>
          <a:xfrm>
            <a:off x="926690" y="1968917"/>
            <a:ext cx="10338619" cy="3785652"/>
          </a:xfrm>
          <a:prstGeom prst="rect">
            <a:avLst/>
          </a:prstGeom>
        </p:spPr>
        <p:txBody>
          <a:bodyPr wrap="square">
            <a:spAutoFit/>
          </a:bodyPr>
          <a:lstStyle/>
          <a:p>
            <a:pPr algn="ctr">
              <a:defRPr/>
            </a:pPr>
            <a:r>
              <a:rPr lang="en-US" sz="4800" b="1" u="sng" dirty="0" smtClean="0">
                <a:solidFill>
                  <a:srgbClr val="57068C"/>
                </a:solidFill>
                <a:latin typeface="Proxima Nova Lt" panose="02000506030000020004" pitchFamily="2" charset="77"/>
              </a:rPr>
              <a:t>Think Pair Share</a:t>
            </a:r>
            <a:endParaRPr lang="en-US" sz="4800" b="1" u="sng" dirty="0">
              <a:solidFill>
                <a:srgbClr val="57068C"/>
              </a:solidFill>
              <a:latin typeface="Proxima Nova Lt" panose="02000506030000020004" pitchFamily="2" charset="77"/>
            </a:endParaRPr>
          </a:p>
          <a:p>
            <a:pPr algn="ctr">
              <a:defRPr/>
            </a:pPr>
            <a:r>
              <a:rPr lang="en-US" sz="4800" b="1" dirty="0" smtClean="0">
                <a:solidFill>
                  <a:srgbClr val="57068C"/>
                </a:solidFill>
                <a:latin typeface="Proxima Nova Lt" panose="02000506030000020004" pitchFamily="2" charset="77"/>
              </a:rPr>
              <a:t>1 minute: consider your strengths &amp; weakness individually</a:t>
            </a:r>
          </a:p>
          <a:p>
            <a:pPr algn="ctr">
              <a:defRPr/>
            </a:pPr>
            <a:r>
              <a:rPr lang="en-US" sz="4800" b="1" dirty="0" smtClean="0">
                <a:solidFill>
                  <a:srgbClr val="57068C"/>
                </a:solidFill>
                <a:latin typeface="Proxima Nova Lt" panose="02000506030000020004" pitchFamily="2" charset="77"/>
              </a:rPr>
              <a:t>2 minutes: discuss with your team your strengths &amp; your SLDP role</a:t>
            </a:r>
            <a:endParaRPr lang="en-US" sz="4800" b="1" dirty="0" smtClean="0">
              <a:solidFill>
                <a:srgbClr val="57068C"/>
              </a:solidFill>
              <a:latin typeface="Proxima Nova Lt" panose="02000506030000020004" pitchFamily="2" charset="77"/>
            </a:endParaRPr>
          </a:p>
        </p:txBody>
      </p:sp>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317568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291</Words>
  <Application>Microsoft Office PowerPoint</Application>
  <PresentationFormat>Widescreen</PresentationFormat>
  <Paragraphs>34</Paragraphs>
  <Slides>10</Slides>
  <Notes>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Proxima Nova Rg</vt:lpstr>
      <vt:lpstr>Proxima Nova Lt</vt:lpstr>
      <vt:lpstr>Tahoma</vt:lpstr>
      <vt:lpstr>Gotham Medium</vt:lpstr>
      <vt:lpstr>Calibri</vt:lpstr>
      <vt:lpstr>Calibri Light</vt:lpstr>
      <vt:lpstr>Office Theme</vt:lpstr>
      <vt:lpstr>Custom Design</vt:lpstr>
      <vt:lpstr>RECITATION 5</vt:lpstr>
      <vt:lpstr>AGENDA</vt:lpstr>
      <vt:lpstr>ALGORITHMIC THIKING</vt:lpstr>
      <vt:lpstr>ALGORITHMS &amp; FLOW CHARTS</vt:lpstr>
      <vt:lpstr>COMPUTING OPTIONS</vt:lpstr>
      <vt:lpstr>METACOGNITION</vt:lpstr>
      <vt:lpstr>MINDSET</vt:lpstr>
      <vt:lpstr>PowerPoint Presentation</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User</cp:lastModifiedBy>
  <cp:revision>11</cp:revision>
  <dcterms:created xsi:type="dcterms:W3CDTF">2020-08-24T03:35:39Z</dcterms:created>
  <dcterms:modified xsi:type="dcterms:W3CDTF">2021-09-08T13:50:04Z</dcterms:modified>
</cp:coreProperties>
</file>