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1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S PGothic" panose="020B0600070205080204" pitchFamily="34" charset="-128"/>
      <p:regular r:id="rId21"/>
    </p:embeddedFont>
    <p:embeddedFont>
      <p:font typeface="Proxima Nova Lt" panose="02000506030000020004" charset="0"/>
      <p:regular r:id="rId22"/>
      <p:bold r:id="rId23"/>
    </p:embeddedFont>
    <p:embeddedFont>
      <p:font typeface="Proxima Nova Rg" panose="02000506030000020004" pitchFamily="2" charset="0"/>
      <p:regular r:id="rId24"/>
    </p:embeddedFont>
    <p:embeddedFont>
      <p:font typeface="Gotham Medium" pitchFamily="50" charset="0"/>
      <p:regular r:id="rId25"/>
      <p: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4704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gineering.nyu.edu/student-life/tandon-career-services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joinhandshake.com/auth?auth=565" TargetMode="External"/><Relationship Id="rId5" Type="http://schemas.openxmlformats.org/officeDocument/2006/relationships/hyperlink" Target="https://www.nyu.edu/students/student-information-and-resources/career-development-and-jobs.html" TargetMode="External"/><Relationship Id="rId4" Type="http://schemas.openxmlformats.org/officeDocument/2006/relationships/hyperlink" Target="https://engineering.nyu.edu/student-life/tandon-career-services/student-resour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10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</a:t>
            </a:r>
            <a:r>
              <a:rPr lang="en-US" altLang="en-US" sz="2500" b="1" dirty="0" smtClean="0">
                <a:solidFill>
                  <a:schemeClr val="accent6"/>
                </a:solidFill>
                <a:latin typeface="Proxima Nova Lt" panose="02000506030000020004" charset="0"/>
              </a:rPr>
              <a:t>subject (and everywhere)</a:t>
            </a:r>
            <a:endParaRPr lang="en-US" altLang="en-US" sz="2500" b="1" dirty="0">
              <a:solidFill>
                <a:schemeClr val="accent6"/>
              </a:solidFill>
              <a:latin typeface="Proxima Nova Lt" panose="0200050603000002000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</a:t>
            </a:r>
            <a:r>
              <a:rPr lang="en-US" altLang="en-US" sz="2500" dirty="0" smtClean="0">
                <a:latin typeface="Proxima Nova Rg" panose="02000506030000020004" pitchFamily="2" charset="0"/>
              </a:rPr>
              <a:t>&amp; proper </a:t>
            </a:r>
            <a:r>
              <a:rPr lang="en-US" altLang="en-US" sz="2500" dirty="0">
                <a:latin typeface="Proxima Nova Rg" panose="02000506030000020004" pitchFamily="2" charset="0"/>
              </a:rPr>
              <a:t>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xmlns="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</a:t>
            </a:r>
            <a:r>
              <a:rPr lang="en-US" b="1" dirty="0" smtClean="0">
                <a:solidFill>
                  <a:schemeClr val="tx1"/>
                </a:solidFill>
                <a:latin typeface="Proxima Nova Lt" panose="02000506030000020004" pitchFamily="2" charset="77"/>
              </a:rPr>
              <a:t>email alias</a:t>
            </a:r>
            <a:endParaRPr lang="en-US" b="1" dirty="0">
              <a:solidFill>
                <a:schemeClr val="tx1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/>
            </a:r>
            <a:b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EG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1004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project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 smtClean="0">
                <a:solidFill>
                  <a:srgbClr val="404040"/>
                </a:solidFill>
                <a:latin typeface="Proxima Nova Lt" panose="02000506030000020004" pitchFamily="2" charset="77"/>
              </a:rPr>
              <a:t>6</a:t>
            </a: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:a16="http://schemas.microsoft.com/office/drawing/2014/main" xmlns="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3"/>
              </a:rPr>
              <a:t>Tandon Career Services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Tandon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  <a:r>
              <a:rPr lang="en-US" altLang="en-US" sz="2800" dirty="0">
                <a:latin typeface="Proxima Nova Rg" panose="02000506030000020004" pitchFamily="2" charset="77"/>
              </a:rPr>
              <a:t>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4"/>
              </a:rPr>
              <a:t>Tandon Resources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6"/>
              </a:rPr>
              <a:t>NYU Handshake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xmlns="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 smtClean="0">
                <a:latin typeface="Proxima Nova Rg" panose="02000506030000020004" pitchFamily="2" charset="77"/>
              </a:rPr>
              <a:t>MetroTech</a:t>
            </a:r>
            <a:r>
              <a:rPr lang="en-US" dirty="0" smtClean="0">
                <a:latin typeface="Proxima Nova Rg" panose="02000506030000020004" pitchFamily="2" charset="77"/>
              </a:rPr>
              <a:t> courtyard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</a:t>
            </a:r>
            <a:r>
              <a:rPr lang="en-US" dirty="0" smtClean="0">
                <a:latin typeface="Proxima Nova Rg" panose="02000506030000020004" pitchFamily="2" charset="77"/>
              </a:rPr>
              <a:t>tips</a:t>
            </a:r>
            <a:endParaRPr lang="en-US" dirty="0">
              <a:latin typeface="Proxima Nova Rg" panose="0200050603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</a:t>
            </a:r>
            <a:r>
              <a:rPr lang="en-US" sz="5400" dirty="0" smtClean="0">
                <a:latin typeface="Gotham Medium" panose="02000604030000020004" pitchFamily="50" charset="0"/>
              </a:rPr>
              <a:t>OF COMPANIES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federal, and international</a:t>
            </a: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construction &amp; </a:t>
            </a:r>
            <a:r>
              <a:rPr lang="en-US" altLang="en-US" sz="2800" dirty="0">
                <a:latin typeface="Proxima Nova Rg" panose="02000506030000020004" pitchFamily="2" charset="77"/>
              </a:rPr>
              <a:t>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sales, non-profits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leaders &amp; tech </a:t>
            </a:r>
            <a:r>
              <a:rPr lang="en-US" altLang="en-US" sz="2800" dirty="0">
                <a:latin typeface="Proxima Nova Rg" panose="02000506030000020004" pitchFamily="2" charset="77"/>
              </a:rPr>
              <a:t>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</a:t>
            </a: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Rg" panose="02000506030000020004" pitchFamily="2" charset="77"/>
              </a:rPr>
              <a:t>Your number 1 priority!</a:t>
            </a:r>
            <a:endParaRPr lang="en-US" altLang="en-US" sz="2800" b="1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1004 </a:t>
            </a:r>
            <a:r>
              <a:rPr lang="en-US" altLang="en-US" sz="2800" dirty="0">
                <a:latin typeface="Proxima Nova Rg" panose="02000506030000020004" pitchFamily="2" charset="77"/>
              </a:rPr>
              <a:t>Intro to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MakerSpace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Other </a:t>
            </a:r>
            <a:r>
              <a:rPr lang="en-US" altLang="en-US" sz="2800" dirty="0">
                <a:latin typeface="Proxima Nova Rg" panose="02000506030000020004" pitchFamily="2" charset="77"/>
              </a:rPr>
              <a:t>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to </a:t>
            </a:r>
            <a:r>
              <a:rPr lang="en-US" altLang="en-US" sz="2800" dirty="0">
                <a:latin typeface="Proxima Nova Rg" panose="02000506030000020004" pitchFamily="2" charset="77"/>
              </a:rPr>
              <a:t>10 hours per week during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12 hours per week, 3 credits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Education</a:t>
            </a:r>
            <a:r>
              <a:rPr lang="en-US" altLang="en-US" sz="2800" dirty="0">
                <a:latin typeface="Proxima Nova Rg" panose="02000506030000020004" pitchFamily="2" charset="77"/>
              </a:rPr>
              <a:t>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346</Words>
  <Application>Microsoft Office PowerPoint</Application>
  <PresentationFormat>Widescreen</PresentationFormat>
  <Paragraphs>125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MS PGothic</vt:lpstr>
      <vt:lpstr>Proxima Nova Lt</vt:lpstr>
      <vt:lpstr>Proxima Nova Rg</vt:lpstr>
      <vt:lpstr>Gotham Medium</vt:lpstr>
      <vt:lpstr>Calibri Light</vt:lpstr>
      <vt:lpstr>Arial</vt:lpstr>
      <vt:lpstr>Office Theme</vt:lpstr>
      <vt:lpstr>Custom Design</vt:lpstr>
      <vt:lpstr>RECITATION 10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User</cp:lastModifiedBy>
  <cp:revision>19</cp:revision>
  <dcterms:created xsi:type="dcterms:W3CDTF">2020-08-25T02:26:30Z</dcterms:created>
  <dcterms:modified xsi:type="dcterms:W3CDTF">2022-09-03T04:12:02Z</dcterms:modified>
  <cp:contentStatus/>
</cp:coreProperties>
</file>