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3"/>
  </p:notesMasterIdLst>
  <p:sldIdLst>
    <p:sldId id="311" r:id="rId2"/>
    <p:sldId id="316" r:id="rId3"/>
    <p:sldId id="299" r:id="rId4"/>
    <p:sldId id="302" r:id="rId5"/>
    <p:sldId id="300" r:id="rId6"/>
    <p:sldId id="303" r:id="rId7"/>
    <p:sldId id="293" r:id="rId8"/>
    <p:sldId id="334" r:id="rId9"/>
    <p:sldId id="333" r:id="rId10"/>
    <p:sldId id="336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5C2D91"/>
    <a:srgbClr val="006CB8"/>
    <a:srgbClr val="8DC740"/>
    <a:srgbClr val="CADA2A"/>
    <a:srgbClr val="EC008C"/>
    <a:srgbClr val="FFDD00"/>
    <a:srgbClr val="DEC8EE"/>
    <a:srgbClr val="A5A5A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80167" autoAdjust="0"/>
  </p:normalViewPr>
  <p:slideViewPr>
    <p:cSldViewPr snapToGrid="0">
      <p:cViewPr varScale="1">
        <p:scale>
          <a:sx n="55" d="100"/>
          <a:sy n="55" d="100"/>
        </p:scale>
        <p:origin x="1116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F6660-4EFF-4ABD-A9DA-3F78708407A7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D1BB-F8F7-4E7D-A18D-55BC883F0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it is our latest addition to the robot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7/10/2018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1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Nick Russo Awards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62000" y="13411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1" y="731520"/>
            <a:ext cx="5849730" cy="544068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0" indent="0" eaLnBrk="1" fontAlgn="auto" hangingPunct="1">
              <a:spcAft>
                <a:spcPts val="1200"/>
              </a:spcAft>
              <a:buSzPct val="100000"/>
              <a:defRPr/>
            </a:pP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Nick Russo 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Awards presented for innovative design during Convocation </a:t>
            </a:r>
            <a:endParaRPr lang="en-US" sz="3200" b="0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9365" r="18572" b="8889"/>
          <a:stretch/>
        </p:blipFill>
        <p:spPr>
          <a:xfrm>
            <a:off x="5849729" y="1476102"/>
            <a:ext cx="5885071" cy="39515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0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0958" y="1489895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Nanorobotics Challenge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(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NRC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)</a:t>
            </a:r>
            <a:endParaRPr lang="en-US" sz="3200" b="1" kern="0" dirty="0" smtClean="0">
              <a:solidFill>
                <a:srgbClr val="000000"/>
              </a:solidFill>
              <a:latin typeface="Arial"/>
              <a:ea typeface="MS PGothic" panose="020B0600070205080204" pitchFamily="34" charset="-128"/>
              <a:sym typeface="Calibri"/>
            </a:endParaRP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Program a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nanorobot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to find, diagnose, and cure illnesses</a:t>
            </a:r>
            <a:endParaRPr lang="en-US" sz="3200" kern="0" dirty="0" smtClean="0">
              <a:solidFill>
                <a:srgbClr val="000000"/>
              </a:solidFill>
              <a:latin typeface="Arial"/>
              <a:ea typeface="MS PGothic" panose="020B0600070205080204" pitchFamily="34" charset="-128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4588" r="1359" b="2094"/>
          <a:stretch/>
        </p:blipFill>
        <p:spPr>
          <a:xfrm>
            <a:off x="3848193" y="2933433"/>
            <a:ext cx="5197033" cy="305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65" y="0"/>
            <a:ext cx="12297930" cy="818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489" y="-3634"/>
            <a:ext cx="11616559" cy="1325563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25321"/>
            <a:ext cx="10515600" cy="2389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Rapid Assembly &amp; Design Challenge (RAD)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your own SLDP and make something like a drone!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103" y="6167101"/>
            <a:ext cx="12454758" cy="77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3" y="6440864"/>
            <a:ext cx="1688738" cy="23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440864"/>
            <a:ext cx="77425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30959" y="1489895"/>
            <a:ext cx="77917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Mars Rover Robot (MRR)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and analyze water salinity readings to determine if life can exist on Mars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96" y="3431594"/>
            <a:ext cx="4651369" cy="24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Search &amp; Recovery Robot (SRR)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lost space module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from moon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and return safely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6500"/>
            <a:ext cx="4572000" cy="27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Bomb Disarming Robot (BDR)</a:t>
            </a:r>
          </a:p>
          <a:p>
            <a:pPr marL="460375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Safely navigate the course to deactivate a bomb, while avoiding decoys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1775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Retrieval &amp; Delivery System (RDS)</a:t>
            </a:r>
          </a:p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Collect and deliver “fuel cells” to power three different hospitals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7" y="3278038"/>
            <a:ext cx="4572000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Security Infiltration Drone (SID)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Open gates using barcodes to enter enemy headquarters, retrieve data canister and deliver canister to extraction 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7490"/>
            <a:ext cx="4572000" cy="24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958" y="1489895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Autonomous Underwater Vehicle (AUV)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Functions underwater to collect canisters, 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release marine samples, and plug oil spill</a:t>
            </a:r>
          </a:p>
        </p:txBody>
      </p:sp>
      <p:sp>
        <p:nvSpPr>
          <p:cNvPr id="24" name="Shape 432"/>
          <p:cNvSpPr/>
          <p:nvPr/>
        </p:nvSpPr>
        <p:spPr>
          <a:xfrm>
            <a:off x="4269321" y="3465264"/>
            <a:ext cx="7313079" cy="212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44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69" y="1541846"/>
            <a:ext cx="6118850" cy="4351339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Subterranean Infiltrator &amp; Fortune Retriever (SIFR)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a fortune hidden at the bottom of an abandoned mine using an autonomous vehicle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81" y="0"/>
            <a:ext cx="12295762" cy="818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114" y="19455"/>
            <a:ext cx="11128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pic>
        <p:nvPicPr>
          <p:cNvPr id="1026" name="Picture 2" descr="https://lh4.googleusercontent.com/hIJ9tXnBgF9K3i0U94N1YWz9HTq_sBwVpiwr8pE-Um5CP-XHMg_l0nJzYFuIx4MiiZLInh022dPGXwW8da6L0LvtiPDkeeYgMVul0eBlHFSPy0rpO6bGJ_KBq6mc_tRjhoO30jN4X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91" y="1627067"/>
            <a:ext cx="5212466" cy="41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0958" y="1489895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NYU-Housing &amp; Innovation in Revit (HIR)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Tandon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campus expansion using Revit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276" y="2858948"/>
            <a:ext cx="7421703" cy="32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nt template" id="{8C29A1FC-4B3F-4BA8-B279-1380C9794BD2}" vid="{ACECC8AB-C1E9-4239-8156-638EBBF7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5044</TotalTime>
  <Words>255</Words>
  <Application>Microsoft Office PowerPoint</Application>
  <PresentationFormat>Widescreen</PresentationFormat>
  <Paragraphs>36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MS PGothic</vt:lpstr>
      <vt:lpstr>MS PGothic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Semester-Long Design Project Options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Rondell Sinanan</dc:creator>
  <cp:lastModifiedBy>Recitation</cp:lastModifiedBy>
  <cp:revision>268</cp:revision>
  <dcterms:created xsi:type="dcterms:W3CDTF">2015-08-03T02:38:32Z</dcterms:created>
  <dcterms:modified xsi:type="dcterms:W3CDTF">2018-07-10T21:05:45Z</dcterms:modified>
</cp:coreProperties>
</file>