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Gotham Medium" pitchFamily="50" charset="0"/>
      <p:regular r:id="rId18"/>
      <p:italic r:id="rId19"/>
    </p:embeddedFont>
    <p:embeddedFont>
      <p:font typeface="Montserrat Medium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055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4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40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39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90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648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92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06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4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74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942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06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23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65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>
              <a:latin typeface="Gotham Medium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xmlns="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522</Words>
  <Application>Microsoft Office PowerPoint</Application>
  <PresentationFormat>Widescreen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Gotham Medium</vt:lpstr>
      <vt:lpstr>Montserrat Medium</vt:lpstr>
      <vt:lpstr>Calibri</vt:lpstr>
      <vt:lpstr>Proxima Nova</vt:lpstr>
      <vt:lpstr>Arial</vt:lpstr>
      <vt:lpstr>Office Theme</vt:lpstr>
      <vt:lpstr>LAZ &amp; MRR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User</cp:lastModifiedBy>
  <cp:revision>10</cp:revision>
  <dcterms:created xsi:type="dcterms:W3CDTF">2021-08-09T05:00:46Z</dcterms:created>
  <dcterms:modified xsi:type="dcterms:W3CDTF">2022-09-05T18:45:14Z</dcterms:modified>
</cp:coreProperties>
</file>