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5" r:id="rId3"/>
    <p:sldId id="279" r:id="rId4"/>
    <p:sldId id="276" r:id="rId5"/>
    <p:sldId id="277" r:id="rId6"/>
    <p:sldId id="278" r:id="rId7"/>
    <p:sldId id="268" r:id="rId8"/>
    <p:sldId id="281" r:id="rId9"/>
    <p:sldId id="266" r:id="rId10"/>
    <p:sldId id="264" r:id="rId11"/>
  </p:sldIdLst>
  <p:sldSz cx="12192000" cy="6858000"/>
  <p:notesSz cx="6858000" cy="9144000"/>
  <p:embeddedFontLst>
    <p:embeddedFont>
      <p:font typeface="Gotham Book" pitchFamily="50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roxima Nova" panose="02000506030000020004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Medium" pitchFamily="50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xanne Floyd" initials="RF" lastIdx="3" clrIdx="0">
    <p:extLst>
      <p:ext uri="{19B8F6BF-5375-455C-9EA6-DF929625EA0E}">
        <p15:presenceInfo xmlns:p15="http://schemas.microsoft.com/office/powerpoint/2012/main" userId="S::rrf270@nyu.edu::c6edf65d-54b7-43a1-bc42-23d9ee3f67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WRITING AS AN ENGINEER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EG1003  |  RECITATION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327738-DDC0-F647-8084-E09812716145}"/>
              </a:ext>
            </a:extLst>
          </p:cNvPr>
          <p:cNvSpPr txBox="1"/>
          <p:nvPr/>
        </p:nvSpPr>
        <p:spPr>
          <a:xfrm>
            <a:off x="11508828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“Clear communication builds trust. Technical competence is necessary; it is never sufficient.” </a:t>
            </a:r>
            <a:r>
              <a:rPr lang="en-US" dirty="0" smtClean="0">
                <a:latin typeface="Proxima Nova" panose="02000506030000020004" pitchFamily="2" charset="0"/>
                <a:ea typeface="Gotham Book" pitchFamily="2" charset="-128"/>
              </a:rPr>
              <a:t>- Irish</a:t>
            </a: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, </a:t>
            </a:r>
            <a:r>
              <a:rPr lang="en-US" dirty="0" smtClean="0">
                <a:latin typeface="Proxima Nova" panose="02000506030000020004" pitchFamily="2" charset="0"/>
                <a:ea typeface="Gotham Book" pitchFamily="2" charset="-128"/>
              </a:rPr>
              <a:t>Writing </a:t>
            </a: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in Engineering: A Brief Guide, 2015.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Analyze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Lab reports, design reports, calculations, feasibility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Recommend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Proposals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Control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Specifications that define work and optimal performance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2A9A10-D75E-B040-B0B4-53EB41DD5C55}"/>
              </a:ext>
            </a:extLst>
          </p:cNvPr>
          <p:cNvSpPr txBox="1"/>
          <p:nvPr/>
        </p:nvSpPr>
        <p:spPr>
          <a:xfrm>
            <a:off x="11524870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26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THE LAB REPORT IS A STORY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Data is the central element in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Abstract, Data/Observations,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Report is an argument, not “on the one hand, on the other”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Data supports one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1,200 to 1,500 words. Some longer, none shorter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Make an outline, cut and paste Assignment section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FB2132-DFF6-C74A-94FC-685381F43863}"/>
              </a:ext>
            </a:extLst>
          </p:cNvPr>
          <p:cNvSpPr txBox="1"/>
          <p:nvPr/>
        </p:nvSpPr>
        <p:spPr>
          <a:xfrm>
            <a:off x="11508828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3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3983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Abstract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Brief summary, write it last, past tense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Introduction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What the readers must know to understand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Repeatability, past tense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5DFDB6-E757-DF45-AAC8-A1FDF120843C}"/>
              </a:ext>
            </a:extLst>
          </p:cNvPr>
          <p:cNvSpPr txBox="1"/>
          <p:nvPr/>
        </p:nvSpPr>
        <p:spPr>
          <a:xfrm>
            <a:off x="11508828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50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5759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LAB REPORT SECTIONS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latin typeface="Proxima Nova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All the data produced in the lab, past tense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Conclusion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Analysis of the data, mixed tenses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Works Cited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Original Data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Lab notes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7D5418-0864-8447-8E26-A4927DA5CAE4}"/>
              </a:ext>
            </a:extLst>
          </p:cNvPr>
          <p:cNvSpPr txBox="1"/>
          <p:nvPr/>
        </p:nvSpPr>
        <p:spPr>
          <a:xfrm>
            <a:off x="11508828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2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Autofit/>
          </a:bodyPr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Three paragraphs minimum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Introduce ratios, laws, processes, specifications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Procedure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Conclusion  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Competition lab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Discuss the competition rules, competition ratio, design strategy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Use illustrations from the manual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3EB9DF-84E2-3F41-99C5-A32A0BFD726C}"/>
              </a:ext>
            </a:extLst>
          </p:cNvPr>
          <p:cNvSpPr txBox="1"/>
          <p:nvPr/>
        </p:nvSpPr>
        <p:spPr>
          <a:xfrm>
            <a:off x="11508828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72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</a:rPr>
              <a:t>Language must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2" charset="-128"/>
                <a:ea typeface="Gotham Book" pitchFamily="2" charset="-128"/>
              </a:rPr>
              <a:t>Be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2" charset="-128"/>
                <a:ea typeface="Gotham Book" pitchFamily="2" charset="-128"/>
              </a:rPr>
              <a:t>Use terms in the manual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2" charset="-128"/>
                <a:ea typeface="Gotham Book" pitchFamily="2" charset="-128"/>
              </a:rPr>
              <a:t>e.g. precision, accuracy, percent accuracy, tolerance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2" charset="-128"/>
                <a:ea typeface="Gotham Book" pitchFamily="2" charset="-128"/>
              </a:rPr>
              <a:t> Maintain clarity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2" charset="-128"/>
                <a:ea typeface="Gotham Book" pitchFamily="2" charset="-128"/>
              </a:rPr>
              <a:t>No “about,” “roughly,” “approximately”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7F39C53-C266-C643-8342-70775F170680}"/>
              </a:ext>
            </a:extLst>
          </p:cNvPr>
          <p:cNvSpPr txBox="1"/>
          <p:nvPr/>
        </p:nvSpPr>
        <p:spPr>
          <a:xfrm>
            <a:off x="11508828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290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2C1E06-B0DA-B449-8D1B-7112BD7B4E27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00A085-C2DF-B746-B395-934BAB5238E0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81819D-86DD-ED4C-AED4-735370B66BDE}"/>
              </a:ext>
            </a:extLst>
          </p:cNvPr>
          <p:cNvSpPr txBox="1"/>
          <p:nvPr/>
        </p:nvSpPr>
        <p:spPr>
          <a:xfrm>
            <a:off x="815788" y="2558569"/>
            <a:ext cx="505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PRESENTED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All data from an experiment must be presented in the lab report, not all of it needs to be discussed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14990D-779D-1241-89BF-605B50527F4D}"/>
              </a:ext>
            </a:extLst>
          </p:cNvPr>
          <p:cNvSpPr txBox="1"/>
          <p:nvPr/>
        </p:nvSpPr>
        <p:spPr>
          <a:xfrm>
            <a:off x="6320118" y="2558569"/>
            <a:ext cx="5056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Gotham Medium" pitchFamily="2" charset="-128"/>
                <a:ea typeface="Gotham Medium" pitchFamily="2" charset="-128"/>
              </a:rPr>
              <a:t>EMPHASIZED</a:t>
            </a:r>
          </a:p>
          <a:p>
            <a:pPr algn="ctr"/>
            <a:endParaRPr lang="en-US" sz="2400" dirty="0">
              <a:latin typeface="Proxima Nova" panose="02000506030000020004" pitchFamily="2" charset="0"/>
              <a:ea typeface="Gotham Book" pitchFamily="2" charset="-128"/>
            </a:endParaRPr>
          </a:p>
          <a:p>
            <a:pPr algn="ctr"/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These are criteria by which a device passes or fails and need to be discussed to determine the success of the experiment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F76DD91-156F-594B-B28F-A412D3CEF9BD}"/>
              </a:ext>
            </a:extLst>
          </p:cNvPr>
          <p:cNvSpPr txBox="1"/>
          <p:nvPr/>
        </p:nvSpPr>
        <p:spPr>
          <a:xfrm>
            <a:off x="6320118" y="5121515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e.g. Percent accuracy, tolerance, measured distance and angle of deviation, calculated accuracy, precision, averages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9926BB1-501D-3142-8001-44013BE2B2D4}"/>
              </a:ext>
            </a:extLst>
          </p:cNvPr>
          <p:cNvSpPr txBox="1">
            <a:spLocks/>
          </p:cNvSpPr>
          <p:nvPr/>
        </p:nvSpPr>
        <p:spPr>
          <a:xfrm>
            <a:off x="567612" y="588587"/>
            <a:ext cx="11063786" cy="1448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800"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A6869926-0C5B-9F4E-9D8F-037B0D3238BA}"/>
              </a:ext>
            </a:extLst>
          </p:cNvPr>
          <p:cNvSpPr txBox="1">
            <a:spLocks/>
          </p:cNvSpPr>
          <p:nvPr/>
        </p:nvSpPr>
        <p:spPr>
          <a:xfrm>
            <a:off x="720012" y="740987"/>
            <a:ext cx="11063786" cy="1055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COUNTS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ED4DBBC-D301-8743-93C5-215FC6C582C0}"/>
              </a:ext>
            </a:extLst>
          </p:cNvPr>
          <p:cNvSpPr txBox="1"/>
          <p:nvPr/>
        </p:nvSpPr>
        <p:spPr>
          <a:xfrm>
            <a:off x="815788" y="5121515"/>
            <a:ext cx="5056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Data that isn’t useful for the report should be presented but time should not be wasted discussing 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7B883B-6E6C-B74B-AB96-C3EC2B778F8A}"/>
              </a:ext>
            </a:extLst>
          </p:cNvPr>
          <p:cNvSpPr txBox="1"/>
          <p:nvPr/>
        </p:nvSpPr>
        <p:spPr>
          <a:xfrm>
            <a:off x="11508828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63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PARAGRAPHS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825" y="2083021"/>
            <a:ext cx="4811912" cy="3917892"/>
          </a:xfrm>
        </p:spPr>
        <p:txBody>
          <a:bodyPr anchor="ctr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</a:rPr>
              <a:t>Basic building block in writing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</a:rPr>
              <a:t>One topic per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</a:rPr>
              <a:t>New topic, new paragraph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</a:rPr>
              <a:t>First sentence introduces subject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8567EEE4-6A9D-1B4B-A246-037E42DEA3A9}"/>
              </a:ext>
            </a:extLst>
          </p:cNvPr>
          <p:cNvSpPr txBox="1">
            <a:spLocks/>
          </p:cNvSpPr>
          <p:nvPr/>
        </p:nvSpPr>
        <p:spPr>
          <a:xfrm>
            <a:off x="6096000" y="2083021"/>
            <a:ext cx="5293175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Gotham Book" pitchFamily="2" charset="-128"/>
                <a:ea typeface="Gotham Book" pitchFamily="2" charset="-128"/>
              </a:rPr>
              <a:t>Introduce related topics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2" charset="-128"/>
                <a:ea typeface="Gotham Book" pitchFamily="2" charset="-128"/>
              </a:rPr>
              <a:t>The robot’s design considered center of gravity, drivetrain, and wheelbase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Gotham Book" pitchFamily="2" charset="-128"/>
                <a:ea typeface="Gotham Book" pitchFamily="2" charset="-128"/>
              </a:rPr>
              <a:t>Paragraphs on center of gravity, drivetrain, and wheelbase follow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BFA200-8A44-774F-8C59-BF0CA79345C1}"/>
              </a:ext>
            </a:extLst>
          </p:cNvPr>
          <p:cNvSpPr txBox="1"/>
          <p:nvPr/>
        </p:nvSpPr>
        <p:spPr>
          <a:xfrm>
            <a:off x="11508828" y="89493"/>
            <a:ext cx="44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549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3273</TotalTime>
  <Words>385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Gotham Book</vt:lpstr>
      <vt:lpstr>Calibri</vt:lpstr>
      <vt:lpstr>Proxima Nova</vt:lpstr>
      <vt:lpstr>Calibri Light</vt:lpstr>
      <vt:lpstr>Gotham Medium</vt:lpstr>
      <vt:lpstr>Arial</vt:lpstr>
      <vt:lpstr>Office Theme</vt:lpstr>
      <vt:lpstr>WRITING AS AN ENGINEER</vt:lpstr>
      <vt:lpstr>THE LAB REPORT IS A STORY</vt:lpstr>
      <vt:lpstr>THE LAB REPORT IS A STORY</vt:lpstr>
      <vt:lpstr>LAB REPORT SECTIONS</vt:lpstr>
      <vt:lpstr>LAB REPORT SECTIONS</vt:lpstr>
      <vt:lpstr>INTRODUCTION</vt:lpstr>
      <vt:lpstr>LANGUAGE</vt:lpstr>
      <vt:lpstr>PowerPoint Presentation</vt:lpstr>
      <vt:lpstr>PARAGRAPHS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User</cp:lastModifiedBy>
  <cp:revision>19</cp:revision>
  <dcterms:created xsi:type="dcterms:W3CDTF">2019-06-25T23:10:16Z</dcterms:created>
  <dcterms:modified xsi:type="dcterms:W3CDTF">2020-01-24T16:01:17Z</dcterms:modified>
</cp:coreProperties>
</file>