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80" r:id="rId11"/>
    <p:sldId id="263" r:id="rId12"/>
    <p:sldId id="266" r:id="rId13"/>
    <p:sldId id="267" r:id="rId14"/>
    <p:sldId id="279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3050149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0938"/>
            <a:ext cx="5358180" cy="35205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24481"/>
          </a:xfrm>
        </p:spPr>
        <p:txBody>
          <a:bodyPr/>
          <a:lstStyle/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Computer-Aided Design (CAD) Competition</a:t>
            </a:r>
          </a:p>
        </p:txBody>
      </p:sp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-90152" y="914399"/>
                <a:ext cx="12063212" cy="5339751"/>
              </a:xfrm>
            </p:spPr>
            <p:txBody>
              <a:bodyPr anchor="t">
                <a:normAutofit/>
              </a:bodyPr>
              <a:lstStyle/>
              <a:p>
                <a:pPr marL="457200" indent="0" algn="ctr">
                  <a:buNone/>
                </a:pPr>
                <a:endParaRPr lang="en-US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𝐶𝑅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𝑆𝑎𝑓𝑒𝑡𝑦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𝐹𝑎𝑐𝑡𝑜𝑟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𝐼𝑛𝑖𝑡𝑖𝑎𝑙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𝑉𝑜𝑙𝑢𝑚𝑒</m:t>
                        </m:r>
                      </m:den>
                    </m:f>
                  </m:oMath>
                </a14:m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indent="0" algn="ctr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Redesigned part must be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less than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double the initial volume</a:t>
                </a: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Safety factor must be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at least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Cannot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alter the applied forces, fixed point constraints, and areas highlighted in red on model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33195D-B042-4B34-B4F9-27D2FA7CC6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-90152" y="914399"/>
                <a:ext cx="12063212" cy="5339751"/>
              </a:xfrm>
              <a:blipFill>
                <a:blip r:embed="rId2"/>
                <a:stretch>
                  <a:fillRect r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65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 350 – 400 square foot apartment for residents/college students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 one of each: bathroom, bed, kitchen, table, desk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Must have sufficient lighting (at least 1 window)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floor plan layout of the entire apartment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electrical and plumbing plan for the bathroom</a:t>
            </a:r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67425" y="731521"/>
            <a:ext cx="12359425" cy="552263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Sketch out the apartment based on the problem statement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the floor plan on Revit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Insert all required furniture and appliances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electrical plan on the same Revit file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plumbing plan on separate mechanical template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4984125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files as a zip file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end of lab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 lab notes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 lab report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lab presentation, instead Milestone 1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107583"/>
            <a:ext cx="12192000" cy="5280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Save all files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CAD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84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11369"/>
            <a:ext cx="12192000" cy="534473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964473" cy="5339751"/>
          </a:xfrm>
        </p:spPr>
        <p:txBody>
          <a:bodyPr anchor="ctr"/>
          <a:lstStyle/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the simulation capabilities of Fusion 360, a common computer-aided design (CAD) software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basics of modeling techniques in Revit</a:t>
            </a:r>
          </a:p>
          <a:p>
            <a:pPr marL="457200" indent="0" fontAlgn="base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Fusion 360?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is a cloud-based computer-aided design software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engineers to make precisely scaled drawings that are turned into 3D models to visualize concepts or functionality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Runs tests to imitate real-world situations 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Almost identical to SolidWorks and a major upgrade from Inventor in terms of accessibility and ease of use</a:t>
            </a:r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Autodesk Revit?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7324" y="901520"/>
            <a:ext cx="11977352" cy="5339751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Revit is a building modeling software for architects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engineers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Allows users to design buildings and other architectural structures in 3D while allowing for 2D drafting elements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used to track stages of a building’s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1809927" cy="5339751"/>
          </a:xfrm>
        </p:spPr>
        <p:txBody>
          <a:bodyPr anchor="ctr">
            <a:normAutofit/>
          </a:bodyPr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Simulation in Fusion 360 – Static Stress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Simulates the linear responses to a force being applied to an object based on the material, constraints, and points of application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Analyzes the deformation, stress, and safety factor in a model from structural loads and constraints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determine whether an object is ready to sustain real-world loads or needs to be remodified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resultant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safety factor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measure of how much load a object can sustain before permanent deformation or fracture</a:t>
            </a:r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680361" cy="5339751"/>
          </a:xfrm>
        </p:spPr>
        <p:txBody>
          <a:bodyPr anchor="ctr"/>
          <a:lstStyle/>
          <a:p>
            <a:pPr marL="45720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3D Modeling in Revit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for creating homes, buildings, and structural support systems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Used to create floor, plumbing, and electric plans, as well as heating, ventilation, and air conditioning plans (HVAC)</a:t>
            </a:r>
          </a:p>
          <a:p>
            <a:pPr marL="9144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Capable of viewing models in three dimensions and walking through the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structure 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0361" y="1736397"/>
            <a:ext cx="3097348" cy="3976842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618185"/>
            <a:ext cx="12192000" cy="5370491"/>
          </a:xfrm>
        </p:spPr>
        <p:txBody>
          <a:bodyPr anchor="ctr"/>
          <a:lstStyle/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Fusion 360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Autodesk Revit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Predesigned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145" y="2191368"/>
            <a:ext cx="3726839" cy="32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Procedure –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90152" y="914399"/>
            <a:ext cx="12063212" cy="5339751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the location, magnitude, and direction of the force, as well as material and location of constraints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Run a stress test on the predesigned part given to you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factor of safety and location of fracture, then use Fusion 360 to add the modifications onto the model without changing the main base</a:t>
            </a:r>
          </a:p>
          <a:p>
            <a:pPr marL="45720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Rerun tests and remodify until part has safety factor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least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531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Cambria Math</vt:lpstr>
      <vt:lpstr>Office Theme</vt:lpstr>
      <vt:lpstr>Computer-Aided Design (CAD)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Amanda Zhou</cp:lastModifiedBy>
  <cp:revision>40</cp:revision>
  <dcterms:created xsi:type="dcterms:W3CDTF">2018-07-05T17:57:57Z</dcterms:created>
  <dcterms:modified xsi:type="dcterms:W3CDTF">2018-09-24T19:34:01Z</dcterms:modified>
</cp:coreProperties>
</file>