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1" y="1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Introduction into CAD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2895601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56390"/>
            <a:ext cx="5358180" cy="352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914399"/>
            <a:ext cx="12063212" cy="5339751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assigned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the modifications onto the model without changing the main base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4984125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files as a zip file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end of lab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lab notes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lab presentation, instead Milestone 1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07583"/>
            <a:ext cx="12192000" cy="5280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964473" cy="5339751"/>
          </a:xfrm>
        </p:spPr>
        <p:txBody>
          <a:bodyPr anchor="ctr"/>
          <a:lstStyle/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Fusion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360, a common computer-aided design (CAD) software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basic modeling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techniques in Revit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loud-based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software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engineers to make precisely scaled drawings that are turned into 3D models to visualize concepts or functionality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Runs tests to imitate real-world situations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Almost identical to SolidWorks and a major upgrade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Inventor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901520"/>
            <a:ext cx="11977352" cy="5339751"/>
          </a:xfrm>
        </p:spPr>
        <p:txBody>
          <a:bodyPr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building modeling software for architects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809927" cy="5339751"/>
          </a:xfrm>
        </p:spPr>
        <p:txBody>
          <a:bodyPr anchor="ctr">
            <a:normAutofit/>
          </a:bodyPr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Simulates 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" y="689811"/>
            <a:ext cx="8095916" cy="5564339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3D Modeling 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Revit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reate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reate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floor, plumbing, and electric plans,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heating, ventilation, and air conditioning plans (HVAC)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View models in 3D and walk through structure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736397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xmlns="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18185"/>
            <a:ext cx="12192000" cy="5370491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145" y="2191368"/>
            <a:ext cx="3726839" cy="3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bathroom, bed, kitchen, table,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desk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electrical and plumbing plan for the bathroom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444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Office Theme</vt:lpstr>
      <vt:lpstr>Introduction into CAD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EG</cp:lastModifiedBy>
  <cp:revision>36</cp:revision>
  <dcterms:created xsi:type="dcterms:W3CDTF">2018-07-05T17:57:57Z</dcterms:created>
  <dcterms:modified xsi:type="dcterms:W3CDTF">2018-08-19T23:22:47Z</dcterms:modified>
</cp:coreProperties>
</file>