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8E1CD-5B83-4AF9-8CD5-21BDEDB88358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117C1-1266-4C68-A45D-C1902ACCF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1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5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6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3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08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42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41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5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3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16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55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2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79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D7424-3E81-46DC-B8F5-3DA36DA7898D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2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Teamwork_Agreement%20(1).doc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242" y="1307664"/>
            <a:ext cx="10229515" cy="2387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4030000020004" pitchFamily="50" charset="0"/>
              </a:rPr>
              <a:t>HOW TO GIVE A MILESTONE PRESENTATION</a:t>
            </a:r>
            <a:endParaRPr lang="en-US" sz="5400" dirty="0">
              <a:latin typeface="Gotham Medium" panose="02000604030000020004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</a:t>
            </a:r>
            <a:r>
              <a:rPr lang="en-US" dirty="0" smtClean="0">
                <a:latin typeface="Proxima Nova Rg" panose="02000506030000020004" pitchFamily="2" charset="0"/>
              </a:rPr>
              <a:t>4</a:t>
            </a: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FFE355-92F9-426E-98E2-57E8ED965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1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2734" y="2141737"/>
            <a:ext cx="5849266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Slide title “Background Information”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Lt" panose="02000506030000020004" pitchFamily="50" charset="0"/>
              </a:rPr>
              <a:t>Why</a:t>
            </a:r>
            <a:r>
              <a:rPr lang="en-US" sz="2800" dirty="0">
                <a:latin typeface="Proxima Nova Rg" panose="02000506030000020004" pitchFamily="2" charset="0"/>
              </a:rPr>
              <a:t> are you completing the project?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Paraphrase project description from student manual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931155" y="5714008"/>
            <a:ext cx="4878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</a:t>
            </a:r>
            <a:r>
              <a:rPr lang="en-US" dirty="0">
                <a:latin typeface="Proxima Nova Rg" panose="02000506030000020004" pitchFamily="2" charset="0"/>
              </a:rPr>
              <a:t>5</a:t>
            </a:r>
            <a:r>
              <a:rPr lang="en-US" dirty="0" smtClean="0">
                <a:latin typeface="Proxima Nova Rg" panose="02000506030000020004" pitchFamily="2" charset="0"/>
              </a:rPr>
              <a:t>: </a:t>
            </a:r>
            <a:r>
              <a:rPr lang="en-US" dirty="0">
                <a:latin typeface="Proxima Nova Rg" panose="02000506030000020004" pitchFamily="2" charset="0"/>
              </a:rPr>
              <a:t>Background information sample slide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A0FA27D-0BC3-4E06-85A5-3BA29A16E134}"/>
              </a:ext>
            </a:extLst>
          </p:cNvPr>
          <p:cNvSpPr txBox="1">
            <a:spLocks/>
          </p:cNvSpPr>
          <p:nvPr/>
        </p:nvSpPr>
        <p:spPr>
          <a:xfrm>
            <a:off x="564107" y="738295"/>
            <a:ext cx="11063786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BACKGROUND INFORMATION</a:t>
            </a:r>
          </a:p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SLIDE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B8F7FF0-8A45-0B4A-8EDD-FBA6661281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1" y="2300284"/>
            <a:ext cx="5451429" cy="3407143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596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709" y="1957071"/>
            <a:ext cx="5857380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Slides titled “Technical Design Description”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Lt" panose="02000506030000020004" pitchFamily="50" charset="0"/>
              </a:rPr>
              <a:t>How</a:t>
            </a:r>
            <a:r>
              <a:rPr lang="en-US" sz="2800" dirty="0">
                <a:latin typeface="Proxima Nova Rg" panose="02000506030000020004" pitchFamily="2" charset="0"/>
              </a:rPr>
              <a:t> does your project work?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All required CAD views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Coding snapshot and description </a:t>
            </a:r>
            <a:br>
              <a:rPr lang="en-US" sz="2800" dirty="0">
                <a:latin typeface="Proxima Nova Rg" panose="02000506030000020004" pitchFamily="2" charset="0"/>
              </a:rPr>
            </a:br>
            <a:r>
              <a:rPr lang="en-US" sz="2800" dirty="0">
                <a:latin typeface="Proxima Nova Rg" panose="02000506030000020004" pitchFamily="2" charset="0"/>
              </a:rPr>
              <a:t>(if applicable)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For future Milestones, compare changes in design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6205305" y="5494741"/>
            <a:ext cx="5267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</a:t>
            </a:r>
            <a:r>
              <a:rPr lang="en-US" dirty="0">
                <a:latin typeface="Proxima Nova Rg" panose="02000506030000020004" pitchFamily="2" charset="0"/>
              </a:rPr>
              <a:t>6</a:t>
            </a:r>
            <a:r>
              <a:rPr lang="en-US" dirty="0" smtClean="0">
                <a:latin typeface="Proxima Nova Rg" panose="02000506030000020004" pitchFamily="2" charset="0"/>
              </a:rPr>
              <a:t>: </a:t>
            </a:r>
            <a:r>
              <a:rPr lang="en-US" dirty="0">
                <a:latin typeface="Proxima Nova Rg" panose="02000506030000020004" pitchFamily="2" charset="0"/>
              </a:rPr>
              <a:t>Sample CAD design change comparison </a:t>
            </a:r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4CA5062-6185-6A46-8ACA-D8E35E21AD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65786"/>
            <a:ext cx="5486400" cy="3429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CA00793-36D4-4764-A74E-5911CD9587E1}"/>
              </a:ext>
            </a:extLst>
          </p:cNvPr>
          <p:cNvSpPr txBox="1">
            <a:spLocks/>
          </p:cNvSpPr>
          <p:nvPr/>
        </p:nvSpPr>
        <p:spPr>
          <a:xfrm>
            <a:off x="9470" y="741590"/>
            <a:ext cx="12192000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DESIGN DESCRIPTION SLIDES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10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219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1710" y="2003101"/>
            <a:ext cx="5337027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Slide title “Cost Estimate”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Table should be professional and readable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List major parts individually, group smaller cost items under “miscellaneous”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Include labor cost for projected hours worked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31809" y="2258587"/>
            <a:ext cx="5569661" cy="3314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473320" y="5636187"/>
            <a:ext cx="3804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</a:t>
            </a:r>
            <a:r>
              <a:rPr lang="en-US" dirty="0">
                <a:latin typeface="Proxima Nova Rg" panose="02000506030000020004" pitchFamily="2" charset="0"/>
              </a:rPr>
              <a:t>7</a:t>
            </a:r>
            <a:r>
              <a:rPr lang="en-US" dirty="0" smtClean="0">
                <a:latin typeface="Proxima Nova Rg" panose="02000506030000020004" pitchFamily="2" charset="0"/>
              </a:rPr>
              <a:t>: </a:t>
            </a:r>
            <a:r>
              <a:rPr lang="en-US" dirty="0">
                <a:latin typeface="Proxima Nova Rg" panose="02000506030000020004" pitchFamily="2" charset="0"/>
              </a:rPr>
              <a:t>Sample cost estimate slide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FBD81B-F1F6-2342-85A0-2C908FD6C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4" y="2183636"/>
            <a:ext cx="5486400" cy="3429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9075F0A-7D97-46F1-81B1-4766780615F1}"/>
              </a:ext>
            </a:extLst>
          </p:cNvPr>
          <p:cNvSpPr txBox="1">
            <a:spLocks/>
          </p:cNvSpPr>
          <p:nvPr/>
        </p:nvSpPr>
        <p:spPr>
          <a:xfrm>
            <a:off x="564107" y="63166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COST ESTIMATE SLIDE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11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697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7023673" y="2119441"/>
            <a:ext cx="3155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Table 1: Sample cost estimate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551FC01-118A-134F-8AEF-E7CDB6D15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979" y="1892016"/>
            <a:ext cx="5151297" cy="4048002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Compare changes in cost between Milestones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Full dollar amounts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Highlight total cost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Use online cost resources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Optional 20% slack for unexpected costs</a:t>
            </a:r>
          </a:p>
        </p:txBody>
      </p:sp>
      <p:pic>
        <p:nvPicPr>
          <p:cNvPr id="23" name="Picture 2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F6CD3D-CCE3-F54D-B685-D5CD1D2C6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57" y="2572651"/>
            <a:ext cx="6387664" cy="3000047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CB551F3-ABD1-43AC-B13E-3FCD4E8262DF}"/>
              </a:ext>
            </a:extLst>
          </p:cNvPr>
          <p:cNvSpPr txBox="1">
            <a:spLocks/>
          </p:cNvSpPr>
          <p:nvPr/>
        </p:nvSpPr>
        <p:spPr>
          <a:xfrm>
            <a:off x="564107" y="629782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COST ESTIMATE SLIDE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12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505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980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PROJECT SCHEDULE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1986859"/>
            <a:ext cx="5849266" cy="3858316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Slide title “Project Schedule”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Copy picture function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Do </a:t>
            </a:r>
            <a:r>
              <a:rPr lang="en-US" sz="2800" dirty="0">
                <a:solidFill>
                  <a:srgbClr val="57068C"/>
                </a:solidFill>
                <a:latin typeface="Proxima Nova Lt" panose="02000506030000020004" pitchFamily="50" charset="0"/>
              </a:rPr>
              <a:t>not</a:t>
            </a:r>
            <a:r>
              <a:rPr lang="en-US" sz="2800" dirty="0">
                <a:latin typeface="Proxima Nova Rg" panose="02000506030000020004" pitchFamily="2" charset="0"/>
              </a:rPr>
              <a:t> screenshot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Include table, Gantt chart, and progress line in image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Refer to Microsoft Project Student Guide presentation for instructions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VCL copy picture instructions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128671" y="5550228"/>
            <a:ext cx="4137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</a:t>
            </a:r>
            <a:r>
              <a:rPr lang="en-US" dirty="0">
                <a:latin typeface="Proxima Nova Rg" panose="02000506030000020004" pitchFamily="2" charset="0"/>
              </a:rPr>
              <a:t>8</a:t>
            </a:r>
            <a:r>
              <a:rPr lang="en-US" dirty="0" smtClean="0">
                <a:latin typeface="Proxima Nova Rg" panose="02000506030000020004" pitchFamily="2" charset="0"/>
              </a:rPr>
              <a:t>: </a:t>
            </a:r>
            <a:r>
              <a:rPr lang="en-US" dirty="0">
                <a:latin typeface="Proxima Nova Rg" panose="02000506030000020004" pitchFamily="2" charset="0"/>
              </a:rPr>
              <a:t>Project schedule sample slide</a:t>
            </a:r>
          </a:p>
        </p:txBody>
      </p:sp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BB145D2-47DD-F848-9ADB-71A1ADAE1A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07" y="2101218"/>
            <a:ext cx="5486400" cy="3429000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13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394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989" y="1906740"/>
            <a:ext cx="5462950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Slide title “Teamwork Agreement”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7068C"/>
                </a:solidFill>
                <a:latin typeface="Proxima Nova Rg" panose="02000506030000020004" pitchFamily="2" charset="0"/>
              </a:rPr>
              <a:t>Milestone 1 presentation only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Full instructions for agreement on </a:t>
            </a:r>
            <a:r>
              <a:rPr lang="en-US" sz="2800" dirty="0">
                <a:solidFill>
                  <a:schemeClr val="accent1"/>
                </a:solidFill>
                <a:latin typeface="Proxima Nova Rg" panose="02000506030000020004" pitchFamily="2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student manual </a:t>
            </a:r>
            <a:endParaRPr lang="en-US" sz="2800" dirty="0">
              <a:solidFill>
                <a:schemeClr val="accent1"/>
              </a:solidFill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74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0B8E3C3-E3FF-8042-AD76-30A0BE1B5E7D}"/>
              </a:ext>
            </a:extLst>
          </p:cNvPr>
          <p:cNvSpPr txBox="1">
            <a:spLocks/>
          </p:cNvSpPr>
          <p:nvPr/>
        </p:nvSpPr>
        <p:spPr>
          <a:xfrm>
            <a:off x="6370274" y="1904819"/>
            <a:ext cx="5462950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rgbClr val="57068C"/>
                </a:solidFill>
                <a:latin typeface="Proxima Nova Lt" panose="02000506030000020004" pitchFamily="50" charset="0"/>
              </a:rPr>
              <a:t>Summarize agreement: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Communication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Meetings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Differences in opinion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Responsibilities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Workload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814C522-EB5F-439C-9762-1B6B371C77A3}"/>
              </a:ext>
            </a:extLst>
          </p:cNvPr>
          <p:cNvSpPr txBox="1">
            <a:spLocks/>
          </p:cNvSpPr>
          <p:nvPr/>
        </p:nvSpPr>
        <p:spPr>
          <a:xfrm>
            <a:off x="-313509" y="632409"/>
            <a:ext cx="12819018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TEAMWORK AGREEMENT SLIDE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14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846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2103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SUMMARY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6345" y="1863849"/>
            <a:ext cx="568565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77"/>
              </a:rPr>
              <a:t>Slide title “Summary”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77"/>
              </a:rPr>
              <a:t>Overall assessment on project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77"/>
              </a:rPr>
              <a:t>Are you on schedule?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77"/>
              </a:rPr>
              <a:t>Are you on budget?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77"/>
              </a:rPr>
              <a:t>Include next steps for the following milestone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20312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646130" y="5559471"/>
            <a:ext cx="3576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</a:t>
            </a:r>
            <a:r>
              <a:rPr lang="en-US" dirty="0">
                <a:latin typeface="Proxima Nova Rg" panose="02000506030000020004" pitchFamily="2" charset="0"/>
              </a:rPr>
              <a:t>9</a:t>
            </a:r>
            <a:r>
              <a:rPr lang="en-US" dirty="0" smtClean="0">
                <a:latin typeface="Proxima Nova Rg" panose="02000506030000020004" pitchFamily="2" charset="0"/>
              </a:rPr>
              <a:t>: </a:t>
            </a:r>
            <a:r>
              <a:rPr lang="en-US" dirty="0">
                <a:latin typeface="Proxima Nova Rg" panose="02000506030000020004" pitchFamily="2" charset="0"/>
              </a:rPr>
              <a:t>Conclusion sample slide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0F6877-03ED-814B-B3A7-533F7C0DA9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0" y="2108295"/>
            <a:ext cx="5486400" cy="3429000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15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409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97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379" y="582980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Milestones &amp; Benchmarks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Milestone Presentation Overview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Milestone Presentation Format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Questions</a:t>
            </a: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 flipH="1">
            <a:off x="940071" y="2921241"/>
            <a:ext cx="17871" cy="2098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C7CA70-4296-46A3-B32D-45D24705D8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4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9331EC5-D956-4741-BA02-1161F3EEFB86}"/>
              </a:ext>
            </a:extLst>
          </p:cNvPr>
          <p:cNvSpPr txBox="1">
            <a:spLocks/>
          </p:cNvSpPr>
          <p:nvPr/>
        </p:nvSpPr>
        <p:spPr>
          <a:xfrm>
            <a:off x="9474" y="631669"/>
            <a:ext cx="1219199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MILESTONES &amp; BENCHMARKS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F3A0921-05AA-F74A-B2EB-4A0CD3DFBCE2}"/>
              </a:ext>
            </a:extLst>
          </p:cNvPr>
          <p:cNvSpPr txBox="1">
            <a:spLocks/>
          </p:cNvSpPr>
          <p:nvPr/>
        </p:nvSpPr>
        <p:spPr>
          <a:xfrm>
            <a:off x="703081" y="2460305"/>
            <a:ext cx="5392919" cy="3426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57068C"/>
                </a:solidFill>
                <a:latin typeface="Proxima Nova Lt" panose="02000506030000020004" pitchFamily="50" charset="0"/>
              </a:rPr>
              <a:t>Milestones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Proxima Nova Rg" panose="02000506030000020004" pitchFamily="2" charset="0"/>
              </a:rPr>
              <a:t>Three Milestones through semester (1, 2 &amp; 3)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Proxima Nova Rg" panose="02000506030000020004" pitchFamily="2" charset="0"/>
              </a:rPr>
              <a:t>Each Milestone has a presentation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Proxima Nova Rg" panose="02000506030000020004" pitchFamily="2" charset="0"/>
              </a:rPr>
              <a:t>Update progress on semester-long design project (SLDP)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4210772-B937-48FD-9EAE-41986CCBC363}"/>
              </a:ext>
            </a:extLst>
          </p:cNvPr>
          <p:cNvSpPr txBox="1">
            <a:spLocks/>
          </p:cNvSpPr>
          <p:nvPr/>
        </p:nvSpPr>
        <p:spPr>
          <a:xfrm>
            <a:off x="6095999" y="2483856"/>
            <a:ext cx="5561093" cy="3426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57068C"/>
                </a:solidFill>
                <a:latin typeface="Proxima Nova Lt" panose="02000506030000020004" pitchFamily="50" charset="0"/>
              </a:rPr>
              <a:t>Benchmarks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Proxima Nova Rg" panose="02000506030000020004" pitchFamily="2" charset="0"/>
              </a:rPr>
              <a:t>Two Benchmarks during semester (A and B)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Proxima Nova Rg" panose="02000506030000020004" pitchFamily="2" charset="0"/>
              </a:rPr>
              <a:t>List of tasks to complete for each Benchmark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Proxima Nova Rg" panose="02000506030000020004" pitchFamily="2" charset="0"/>
              </a:rPr>
              <a:t>Tasks are semester-long design project (SLDP) dependent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548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10170"/>
            <a:ext cx="11063785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Three Milestone presentations through the semester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Timed five-minute presentation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Update on progress of SLDP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Professional sales pitch 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Explosion 1 9">
            <a:extLst>
              <a:ext uri="{FF2B5EF4-FFF2-40B4-BE49-F238E27FC236}">
                <a16:creationId xmlns:a16="http://schemas.microsoft.com/office/drawing/2014/main" id="{A8F57130-23B1-B04B-AE74-96C1AA01BA5F}"/>
              </a:ext>
            </a:extLst>
          </p:cNvPr>
          <p:cNvSpPr/>
          <p:nvPr/>
        </p:nvSpPr>
        <p:spPr>
          <a:xfrm rot="20911413">
            <a:off x="7464525" y="3266383"/>
            <a:ext cx="4191639" cy="279411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7068C"/>
                </a:solidFill>
                <a:latin typeface="Proxima Nova Lt" panose="02000506030000020004" pitchFamily="50" charset="0"/>
              </a:rPr>
              <a:t>Be a bit more creative with these presentations!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632F5F9-D124-4B11-BA8B-B6323A9B1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87364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MILESTONE PRESENTATION</a:t>
            </a:r>
            <a:br>
              <a:rPr lang="en-US" sz="5400" dirty="0">
                <a:latin typeface="Gotham Medium" panose="02000604030000020004" pitchFamily="50" charset="0"/>
              </a:rPr>
            </a:br>
            <a:r>
              <a:rPr lang="en-US" sz="5400" dirty="0">
                <a:latin typeface="Gotham Medium" panose="02000604030000020004" pitchFamily="50" charset="0"/>
              </a:rPr>
              <a:t>OVERVIEW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14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27542"/>
            <a:ext cx="5689419" cy="3917892"/>
          </a:xfrm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rgbClr val="57068C"/>
                </a:solidFill>
                <a:latin typeface="Proxima Nova Lt" panose="02000506030000020004" pitchFamily="50" charset="0"/>
              </a:rPr>
              <a:t>Submission: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EG1003 Website at 11:59 PM night before recitation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F7782C-CD11-6F42-BADE-0A10D2BA45C5}"/>
              </a:ext>
            </a:extLst>
          </p:cNvPr>
          <p:cNvSpPr/>
          <p:nvPr/>
        </p:nvSpPr>
        <p:spPr>
          <a:xfrm>
            <a:off x="6276273" y="5745434"/>
            <a:ext cx="5531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</a:rPr>
              <a:t>Figure </a:t>
            </a:r>
            <a:r>
              <a:rPr lang="en-US" dirty="0">
                <a:latin typeface="Proxima Nova Rg" panose="02000506030000020004" pitchFamily="2" charset="0"/>
              </a:rPr>
              <a:t>1</a:t>
            </a:r>
            <a:r>
              <a:rPr lang="en-US" dirty="0" smtClean="0">
                <a:latin typeface="Proxima Nova Rg" panose="02000506030000020004" pitchFamily="2" charset="0"/>
              </a:rPr>
              <a:t>: </a:t>
            </a:r>
            <a:r>
              <a:rPr lang="en-US" dirty="0">
                <a:latin typeface="Proxima Nova Rg" panose="02000506030000020004" pitchFamily="2" charset="0"/>
              </a:rPr>
              <a:t>Multiple slide view  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9C5F71-802C-C941-B16B-551FEE5209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020" y="2416070"/>
            <a:ext cx="5486400" cy="325944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35798B0-9004-4201-9CDA-6AE55A790495}"/>
              </a:ext>
            </a:extLst>
          </p:cNvPr>
          <p:cNvSpPr txBox="1">
            <a:spLocks/>
          </p:cNvSpPr>
          <p:nvPr/>
        </p:nvSpPr>
        <p:spPr>
          <a:xfrm>
            <a:off x="564107" y="748493"/>
            <a:ext cx="11063786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MILESTONE PRESENTATION</a:t>
            </a:r>
            <a:br>
              <a:rPr lang="en-US" sz="5400" dirty="0">
                <a:latin typeface="Gotham Medium" panose="02000604030000020004" pitchFamily="50" charset="0"/>
              </a:rPr>
            </a:br>
            <a:r>
              <a:rPr lang="en-US" sz="5400" dirty="0">
                <a:latin typeface="Gotham Medium" panose="02000604030000020004" pitchFamily="50" charset="0"/>
              </a:rPr>
              <a:t>OVERVIEW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34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1536" y="3093339"/>
            <a:ext cx="9108923" cy="2481932"/>
          </a:xfrm>
        </p:spPr>
        <p:txBody>
          <a:bodyPr numCol="2"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Title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Proxima Nova Rg" panose="02000506030000020004" pitchFamily="2" charset="0"/>
              </a:rPr>
              <a:t>Agenda</a:t>
            </a:r>
            <a:endParaRPr lang="en-US" sz="2800" dirty="0"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Project Objective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Technical Design Description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Cost Estimate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Project Schedule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Teamwork Agreement </a:t>
            </a:r>
            <a:br>
              <a:rPr lang="en-US" sz="2800" dirty="0">
                <a:latin typeface="Proxima Nova Rg" panose="02000506030000020004" pitchFamily="2" charset="0"/>
              </a:rPr>
            </a:br>
            <a:r>
              <a:rPr lang="en-US" sz="2800" dirty="0">
                <a:solidFill>
                  <a:srgbClr val="57068C"/>
                </a:solidFill>
                <a:latin typeface="Proxima Nova Rg" panose="02000506030000020004" pitchFamily="2" charset="0"/>
              </a:rPr>
              <a:t>(MS 1 Only)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Summary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F522D9-7A12-BA4A-9849-B4C75C6431E4}"/>
              </a:ext>
            </a:extLst>
          </p:cNvPr>
          <p:cNvSpPr/>
          <p:nvPr/>
        </p:nvSpPr>
        <p:spPr>
          <a:xfrm>
            <a:off x="1353355" y="2194560"/>
            <a:ext cx="9485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Proxima Nova Rg" panose="02000506030000020004" pitchFamily="2" charset="0"/>
              </a:rPr>
              <a:t>Consistent format and order for all Milestone presentations</a:t>
            </a:r>
            <a:r>
              <a:rPr lang="en-US" sz="2400" dirty="0">
                <a:latin typeface="Proxima Nova Rg" panose="02000506030000020004" pitchFamily="2" charset="0"/>
              </a:rPr>
              <a:t>:</a:t>
            </a:r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35EB8184-2856-9745-AFE0-A311F7B035CD}"/>
              </a:ext>
            </a:extLst>
          </p:cNvPr>
          <p:cNvSpPr/>
          <p:nvPr/>
        </p:nvSpPr>
        <p:spPr>
          <a:xfrm rot="20911413">
            <a:off x="8155737" y="3780834"/>
            <a:ext cx="3839770" cy="245620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57068C"/>
                </a:solidFill>
                <a:latin typeface="Proxima Nova Lt" panose="02000506030000020004" pitchFamily="50" charset="0"/>
              </a:rPr>
              <a:t>Different format than lab presentations!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EA0DCE9-3494-43BF-9FCF-AEEBC36CB427}"/>
              </a:ext>
            </a:extLst>
          </p:cNvPr>
          <p:cNvSpPr txBox="1">
            <a:spLocks/>
          </p:cNvSpPr>
          <p:nvPr/>
        </p:nvSpPr>
        <p:spPr>
          <a:xfrm>
            <a:off x="564104" y="796216"/>
            <a:ext cx="11063786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MILESTONE PRESENTATION</a:t>
            </a:r>
            <a:br>
              <a:rPr lang="en-US" sz="5400" dirty="0">
                <a:latin typeface="Gotham Medium" panose="02000604030000020004" pitchFamily="50" charset="0"/>
              </a:rPr>
            </a:br>
            <a:r>
              <a:rPr lang="en-US" sz="5400" dirty="0">
                <a:latin typeface="Gotham Medium" panose="02000604030000020004" pitchFamily="50" charset="0"/>
              </a:rPr>
              <a:t>FORMAT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19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0558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896" y="2010018"/>
            <a:ext cx="5486400" cy="1791615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Product name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Company name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Group members with company titles</a:t>
            </a:r>
          </a:p>
          <a:p>
            <a:pPr algn="l">
              <a:lnSpc>
                <a:spcPct val="100000"/>
              </a:lnSpc>
            </a:pPr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41147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9C2634-17EE-A14A-A2D6-95395A393010}"/>
              </a:ext>
            </a:extLst>
          </p:cNvPr>
          <p:cNvSpPr/>
          <p:nvPr/>
        </p:nvSpPr>
        <p:spPr>
          <a:xfrm>
            <a:off x="7574040" y="5502688"/>
            <a:ext cx="2885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</a:t>
            </a:r>
            <a:r>
              <a:rPr lang="en-US" dirty="0">
                <a:latin typeface="Proxima Nova Rg" panose="02000506030000020004" pitchFamily="2" charset="0"/>
              </a:rPr>
              <a:t>2</a:t>
            </a:r>
            <a:r>
              <a:rPr lang="en-US" dirty="0" smtClean="0">
                <a:latin typeface="Proxima Nova Rg" panose="02000506030000020004" pitchFamily="2" charset="0"/>
              </a:rPr>
              <a:t>: </a:t>
            </a:r>
            <a:r>
              <a:rPr lang="en-US" dirty="0">
                <a:latin typeface="Proxima Nova Rg" panose="02000506030000020004" pitchFamily="2" charset="0"/>
              </a:rPr>
              <a:t>Title sample slide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03E3E2-77BF-0744-A2D2-5DCE014EC362}"/>
              </a:ext>
            </a:extLst>
          </p:cNvPr>
          <p:cNvSpPr/>
          <p:nvPr/>
        </p:nvSpPr>
        <p:spPr>
          <a:xfrm>
            <a:off x="559896" y="3009189"/>
            <a:ext cx="6096000" cy="16414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000"/>
              </a:spcBef>
            </a:pPr>
            <a:endParaRPr lang="en-US" sz="2800" dirty="0">
              <a:latin typeface="Proxima Nova Rg" panose="02000506030000020004" pitchFamily="2" charset="0"/>
            </a:endParaRP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EG1003 section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Date</a:t>
            </a:r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59687302-316C-764C-8BFF-55708730F73F}"/>
              </a:ext>
            </a:extLst>
          </p:cNvPr>
          <p:cNvSpPr/>
          <p:nvPr/>
        </p:nvSpPr>
        <p:spPr>
          <a:xfrm>
            <a:off x="2206526" y="3843276"/>
            <a:ext cx="3839770" cy="245620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7068C"/>
                </a:solidFill>
                <a:latin typeface="Proxima Nova Lt" panose="02000506030000020004" pitchFamily="50" charset="0"/>
              </a:rPr>
              <a:t>You create! Remember to be professional!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C3F5F3-4AC5-A043-AC49-A3B8CB6D11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162" y="1959810"/>
            <a:ext cx="5518942" cy="3449339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266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5335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AGENDA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1944" y="1943372"/>
            <a:ext cx="5744886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Slide title “Agenda”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No need to read slide aloud during presentation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Same agenda slide/order for all Milestone presentations!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BFA0B2-6F89-354D-BC42-BAD4604F35D5}"/>
              </a:ext>
            </a:extLst>
          </p:cNvPr>
          <p:cNvSpPr/>
          <p:nvPr/>
        </p:nvSpPr>
        <p:spPr>
          <a:xfrm>
            <a:off x="1687949" y="5531475"/>
            <a:ext cx="3243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</a:t>
            </a:r>
            <a:r>
              <a:rPr lang="en-US" dirty="0">
                <a:latin typeface="Proxima Nova Rg" panose="02000506030000020004" pitchFamily="2" charset="0"/>
              </a:rPr>
              <a:t>3</a:t>
            </a:r>
            <a:r>
              <a:rPr lang="en-US" dirty="0" smtClean="0">
                <a:latin typeface="Proxima Nova Rg" panose="02000506030000020004" pitchFamily="2" charset="0"/>
              </a:rPr>
              <a:t>: </a:t>
            </a:r>
            <a:r>
              <a:rPr lang="en-US" dirty="0">
                <a:latin typeface="Proxima Nova Rg" panose="02000506030000020004" pitchFamily="2" charset="0"/>
              </a:rPr>
              <a:t>Agenda slide sample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959DF9-F731-4347-8024-18D41E5464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94" y="1943372"/>
            <a:ext cx="5572906" cy="3483066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95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66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PROJECT OBJECTIVE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84388"/>
            <a:ext cx="5347992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Slide title “Project Objective”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Lt" panose="02000506030000020004" pitchFamily="50" charset="0"/>
              </a:rPr>
              <a:t>What</a:t>
            </a:r>
            <a:r>
              <a:rPr lang="en-US" sz="2800" dirty="0">
                <a:latin typeface="Proxima Nova Rg" panose="02000506030000020004" pitchFamily="2" charset="0"/>
              </a:rPr>
              <a:t> are you doing in your project?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Include overall approach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Extra credit points you’re aiming to earn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6790519" y="5536661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</a:t>
            </a:r>
            <a:r>
              <a:rPr lang="en-US" dirty="0">
                <a:latin typeface="Proxima Nova Rg" panose="02000506030000020004" pitchFamily="2" charset="0"/>
              </a:rPr>
              <a:t>4</a:t>
            </a:r>
            <a:r>
              <a:rPr lang="en-US" dirty="0" smtClean="0">
                <a:latin typeface="Proxima Nova Rg" panose="02000506030000020004" pitchFamily="2" charset="0"/>
              </a:rPr>
              <a:t>: </a:t>
            </a:r>
            <a:r>
              <a:rPr lang="en-US" dirty="0">
                <a:latin typeface="Proxima Nova Rg" panose="02000506030000020004" pitchFamily="2" charset="0"/>
              </a:rPr>
              <a:t>Project objective sample slide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177C61-0631-1041-BE70-8B9A26FAEC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11" y="1957071"/>
            <a:ext cx="5540282" cy="3462676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025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508</Words>
  <Application>Microsoft Office PowerPoint</Application>
  <PresentationFormat>Widescreen</PresentationFormat>
  <Paragraphs>126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Gotham Medium</vt:lpstr>
      <vt:lpstr>Proxima Nova Lt</vt:lpstr>
      <vt:lpstr>Proxima Nova Rg</vt:lpstr>
      <vt:lpstr>Office Theme</vt:lpstr>
      <vt:lpstr>HOW TO GIVE A MILESTONE PRESENTATION</vt:lpstr>
      <vt:lpstr>AGENDA</vt:lpstr>
      <vt:lpstr>PowerPoint Presentation</vt:lpstr>
      <vt:lpstr>MILESTONE PRESENTATION OVERVIEW</vt:lpstr>
      <vt:lpstr>PowerPoint Presentation</vt:lpstr>
      <vt:lpstr>PowerPoint Presentation</vt:lpstr>
      <vt:lpstr>TITLE SLIDE</vt:lpstr>
      <vt:lpstr>AGENDA SLIDE</vt:lpstr>
      <vt:lpstr>PROJECT OBJECTIVE SLIDE</vt:lpstr>
      <vt:lpstr>PowerPoint Presentation</vt:lpstr>
      <vt:lpstr>PowerPoint Presentation</vt:lpstr>
      <vt:lpstr>PowerPoint Presentation</vt:lpstr>
      <vt:lpstr>PowerPoint Presentation</vt:lpstr>
      <vt:lpstr>PROJECT SCHEDULE SLIDE</vt:lpstr>
      <vt:lpstr>PowerPoint Presentation</vt:lpstr>
      <vt:lpstr>SUMMARY SLIDE</vt:lpstr>
      <vt:lpstr>QUESTIONS?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GIVE A MILESTONE PRESENTATION</dc:title>
  <dc:creator>Diya Mulay</dc:creator>
  <cp:lastModifiedBy>Diya Mulay</cp:lastModifiedBy>
  <cp:revision>1</cp:revision>
  <dcterms:created xsi:type="dcterms:W3CDTF">2020-08-26T09:30:29Z</dcterms:created>
  <dcterms:modified xsi:type="dcterms:W3CDTF">2020-08-26T09:30:53Z</dcterms:modified>
</cp:coreProperties>
</file>