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Proxima Nova Rg" panose="02000506030000020004" charset="0"/>
      <p:regular r:id="rId20"/>
      <p:bold r:id="rId21"/>
      <p:italic r:id="rId22"/>
      <p:boldItalic r:id="rId23"/>
    </p:embeddedFont>
    <p:embeddedFont>
      <p:font typeface="Gotham Medium" panose="02000604030000020004" pitchFamily="50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roxima Nova Lt" panose="02000506030000020004" pitchFamily="50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hyperlink" Target="http://nyu.mywconlin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1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64D612E-095E-4D6A-BA6A-A5DC8CA6C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FD0328A-6590-4EE6-9914-FA741318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7F198B4-F0B9-4F62-82F4-CCA7F2A3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AB01634-4A10-4C5D-8E59-E7C242F4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2B1A3BD-23B4-4DE6-B3E6-4B42E321D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Schedule an appointment online: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nyu.mywconline.com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Entirely virtual this semester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1B301F3-24F9-40F8-957B-851D4C32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=""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qualitatively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7C1A32A-83D3-4944-8E58-B2A13B50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6C1F3E2-E35F-4293-BF61-73A6B7D0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67599FF-2774-4AB8-9FC3-40C93663D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="" xmlns:a16="http://schemas.microsoft.com/office/drawing/2014/main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="" xmlns:a16="http://schemas.microsoft.com/office/drawing/2014/main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="" xmlns:a16="http://schemas.microsoft.com/office/drawing/2014/main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0CE7CD0-2561-4E12-9CF6-117C9FD68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="" xmlns:a16="http://schemas.microsoft.com/office/drawing/2014/main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="" xmlns:a16="http://schemas.microsoft.com/office/drawing/2014/main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="" xmlns:a16="http://schemas.microsoft.com/office/drawing/2014/main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Past tense!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7DCBA1A-8151-4DD1-A2F2-FC5974AE4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="" xmlns:a16="http://schemas.microsoft.com/office/drawing/2014/main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="" xmlns:a16="http://schemas.microsoft.com/office/drawing/2014/main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="" xmlns:a16="http://schemas.microsoft.com/office/drawing/2014/main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6B37BDC-5D05-481A-B705-3408A4CB8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="" xmlns:a16="http://schemas.microsoft.com/office/drawing/2014/main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="" xmlns:a16="http://schemas.microsoft.com/office/drawing/2014/main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="" xmlns:a16="http://schemas.microsoft.com/office/drawing/2014/main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6673E52-41AA-4265-984A-0DC645EED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="" xmlns:a16="http://schemas.microsoft.com/office/drawing/2014/main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="" xmlns:a16="http://schemas.microsoft.com/office/drawing/2014/main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="" xmlns:a16="http://schemas.microsoft.com/office/drawing/2014/main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CCCD5C0-7BAB-40E8-BCB5-C2826DD3D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624</Words>
  <Application>Microsoft Office PowerPoint</Application>
  <PresentationFormat>Widescreen</PresentationFormat>
  <Paragraphs>130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 Light</vt:lpstr>
      <vt:lpstr>Arial</vt:lpstr>
      <vt:lpstr>Proxima Nova Rg</vt:lpstr>
      <vt:lpstr>Gotham Book</vt:lpstr>
      <vt:lpstr>Gotham Medium</vt:lpstr>
      <vt:lpstr>Calibri</vt:lpstr>
      <vt:lpstr>Proxima Nova Lt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41</cp:revision>
  <dcterms:created xsi:type="dcterms:W3CDTF">2019-06-25T23:10:16Z</dcterms:created>
  <dcterms:modified xsi:type="dcterms:W3CDTF">2020-09-06T08:12:53Z</dcterms:modified>
</cp:coreProperties>
</file>