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79" r:id="rId4"/>
    <p:sldId id="280" r:id="rId5"/>
    <p:sldId id="261" r:id="rId6"/>
    <p:sldId id="282" r:id="rId7"/>
    <p:sldId id="267" r:id="rId8"/>
    <p:sldId id="285" r:id="rId9"/>
    <p:sldId id="288" r:id="rId10"/>
    <p:sldId id="299" r:id="rId11"/>
    <p:sldId id="290" r:id="rId12"/>
    <p:sldId id="300" r:id="rId13"/>
    <p:sldId id="286" r:id="rId14"/>
    <p:sldId id="287" r:id="rId15"/>
    <p:sldId id="292" r:id="rId16"/>
    <p:sldId id="293" r:id="rId17"/>
    <p:sldId id="296" r:id="rId18"/>
    <p:sldId id="297" r:id="rId19"/>
    <p:sldId id="294" r:id="rId20"/>
    <p:sldId id="295" r:id="rId21"/>
    <p:sldId id="269" r:id="rId22"/>
    <p:sldId id="298" r:id="rId23"/>
    <p:sldId id="283" r:id="rId24"/>
    <p:sldId id="264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Gotham Medium" panose="02000604030000020004" pitchFamily="50" charset="0"/>
      <p:regular r:id="rId33"/>
      <p:italic r:id="rId34"/>
    </p:embeddedFont>
    <p:embeddedFont>
      <p:font typeface="Proxima Nova" panose="020B0604020202020204" charset="0"/>
      <p:bold r:id="rId35"/>
    </p:embeddedFont>
    <p:embeddedFont>
      <p:font typeface="Proxima Nova Lt" panose="02000506030000020004" pitchFamily="50" charset="0"/>
      <p:bold r:id="rId36"/>
    </p:embeddedFont>
    <p:embeddedFont>
      <p:font typeface="Proxima Nova Rg" panose="02000506030000020004" pitchFamily="2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D47"/>
    <a:srgbClr val="ED7D31"/>
    <a:srgbClr val="57068C"/>
    <a:srgbClr val="A89AD3"/>
    <a:srgbClr val="C9A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29" autoAdjust="0"/>
    <p:restoredTop sz="94660"/>
  </p:normalViewPr>
  <p:slideViewPr>
    <p:cSldViewPr snapToGrid="0">
      <p:cViewPr varScale="1">
        <p:scale>
          <a:sx n="89" d="100"/>
          <a:sy n="89" d="100"/>
        </p:scale>
        <p:origin x="69" y="14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presProps" Target="presProps.xml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ata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rawing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DC9F30-172A-874F-83A3-8F2CE3EE3472}" type="doc">
      <dgm:prSet loTypeId="urn:microsoft.com/office/officeart/2005/8/layout/target1" loCatId="" qsTypeId="urn:microsoft.com/office/officeart/2005/8/quickstyle/simple1" qsCatId="simple" csTypeId="urn:microsoft.com/office/officeart/2005/8/colors/accent1_2" csCatId="accent1" phldr="1"/>
      <dgm:spPr/>
    </dgm:pt>
    <dgm:pt modelId="{70D28132-C3C2-BC47-B7F5-FEFC08A0A981}">
      <dgm:prSet phldrT="[Text]" custT="1"/>
      <dgm:spPr/>
      <dgm:t>
        <a:bodyPr/>
        <a:lstStyle/>
        <a:p>
          <a:pPr algn="ctr"/>
          <a:r>
            <a:rPr lang="en-US" sz="2400" b="1" i="0" dirty="0">
              <a:solidFill>
                <a:schemeClr val="accent2"/>
              </a:solidFill>
              <a:latin typeface="Proxima Nova Rg" panose="02000506030000020004" pitchFamily="2" charset="0"/>
            </a:rPr>
            <a:t>Benchmark </a:t>
          </a:r>
        </a:p>
        <a:p>
          <a:pPr algn="ctr"/>
          <a:r>
            <a:rPr lang="en-US" sz="2400" b="1" i="0" dirty="0">
              <a:solidFill>
                <a:schemeClr val="accent2"/>
              </a:solidFill>
              <a:latin typeface="Proxima Nova Rg" panose="02000506030000020004" pitchFamily="2" charset="0"/>
            </a:rPr>
            <a:t>B</a:t>
          </a:r>
        </a:p>
      </dgm:t>
    </dgm:pt>
    <dgm:pt modelId="{65ACE2E5-165A-4E4C-8989-5A751DE65419}" type="parTrans" cxnId="{A942CA62-FCEA-1346-BBE2-A08F4F81908E}">
      <dgm:prSet/>
      <dgm:spPr/>
      <dgm:t>
        <a:bodyPr/>
        <a:lstStyle/>
        <a:p>
          <a:endParaRPr lang="en-US"/>
        </a:p>
      </dgm:t>
    </dgm:pt>
    <dgm:pt modelId="{0E8C2297-3D97-5846-B3AD-0500F2822B92}" type="sibTrans" cxnId="{A942CA62-FCEA-1346-BBE2-A08F4F81908E}">
      <dgm:prSet/>
      <dgm:spPr/>
      <dgm:t>
        <a:bodyPr/>
        <a:lstStyle/>
        <a:p>
          <a:endParaRPr lang="en-US"/>
        </a:p>
      </dgm:t>
    </dgm:pt>
    <dgm:pt modelId="{98DA9D3F-4D02-9B4C-AE23-9A7727D58F22}">
      <dgm:prSet phldrT="[Text]" custT="1"/>
      <dgm:spPr/>
      <dgm:t>
        <a:bodyPr/>
        <a:lstStyle/>
        <a:p>
          <a:pPr algn="ctr"/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Benchmark </a:t>
          </a:r>
        </a:p>
        <a:p>
          <a:pPr algn="ctr"/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A</a:t>
          </a:r>
        </a:p>
      </dgm:t>
    </dgm:pt>
    <dgm:pt modelId="{0D6C1C39-B3A4-A549-A2F4-593E8DAFAE25}" type="sibTrans" cxnId="{48CAEAA9-4F1E-C34B-9FEB-DF05498BBF67}">
      <dgm:prSet/>
      <dgm:spPr/>
      <dgm:t>
        <a:bodyPr/>
        <a:lstStyle/>
        <a:p>
          <a:endParaRPr lang="en-US"/>
        </a:p>
      </dgm:t>
    </dgm:pt>
    <dgm:pt modelId="{7E487198-99A2-AE45-A56B-D0979E1F8476}" type="parTrans" cxnId="{48CAEAA9-4F1E-C34B-9FEB-DF05498BBF67}">
      <dgm:prSet/>
      <dgm:spPr/>
      <dgm:t>
        <a:bodyPr/>
        <a:lstStyle/>
        <a:p>
          <a:endParaRPr lang="en-US"/>
        </a:p>
      </dgm:t>
    </dgm:pt>
    <dgm:pt modelId="{AC5C4195-BB91-F14F-9A13-313A08C3D286}" type="pres">
      <dgm:prSet presAssocID="{87DC9F30-172A-874F-83A3-8F2CE3EE3472}" presName="composite" presStyleCnt="0">
        <dgm:presLayoutVars>
          <dgm:chMax val="5"/>
          <dgm:dir/>
          <dgm:resizeHandles val="exact"/>
        </dgm:presLayoutVars>
      </dgm:prSet>
      <dgm:spPr/>
    </dgm:pt>
    <dgm:pt modelId="{EACB4562-73E1-EA45-A29D-F9F606A89316}" type="pres">
      <dgm:prSet presAssocID="{98DA9D3F-4D02-9B4C-AE23-9A7727D58F22}" presName="circle1" presStyleLbl="lnNode1" presStyleIdx="0" presStyleCnt="2" custLinFactNeighborX="4733" custLinFactNeighborY="-3706"/>
      <dgm:spPr>
        <a:solidFill>
          <a:schemeClr val="accent6"/>
        </a:solidFill>
      </dgm:spPr>
    </dgm:pt>
    <dgm:pt modelId="{4EBA43BA-A646-FD40-B566-702DAD366697}" type="pres">
      <dgm:prSet presAssocID="{98DA9D3F-4D02-9B4C-AE23-9A7727D58F22}" presName="text1" presStyleLbl="revTx" presStyleIdx="0" presStyleCnt="2" custScaleX="127773" custLinFactNeighborX="-17111" custLinFactNeighborY="1913">
        <dgm:presLayoutVars>
          <dgm:bulletEnabled val="1"/>
        </dgm:presLayoutVars>
      </dgm:prSet>
      <dgm:spPr/>
    </dgm:pt>
    <dgm:pt modelId="{9AA57AB6-F4F1-074A-9222-6D1DA12AEEE3}" type="pres">
      <dgm:prSet presAssocID="{98DA9D3F-4D02-9B4C-AE23-9A7727D58F22}" presName="line1" presStyleLbl="callout" presStyleIdx="0" presStyleCnt="4"/>
      <dgm:spPr/>
    </dgm:pt>
    <dgm:pt modelId="{AED0CF4B-78B6-D146-AE9F-94BC4C6441F3}" type="pres">
      <dgm:prSet presAssocID="{98DA9D3F-4D02-9B4C-AE23-9A7727D58F22}" presName="d1" presStyleLbl="callout" presStyleIdx="1" presStyleCnt="4"/>
      <dgm:spPr/>
    </dgm:pt>
    <dgm:pt modelId="{6CC04BCC-59CD-BB4D-A591-86FAAE7E2B53}" type="pres">
      <dgm:prSet presAssocID="{70D28132-C3C2-BC47-B7F5-FEFC08A0A981}" presName="circle2" presStyleLbl="lnNode1" presStyleIdx="1" presStyleCnt="2" custLinFactNeighborX="1658" custLinFactNeighborY="0"/>
      <dgm:spPr>
        <a:solidFill>
          <a:schemeClr val="accent2"/>
        </a:solidFill>
      </dgm:spPr>
    </dgm:pt>
    <dgm:pt modelId="{2FB11429-95DE-0F46-BB1B-21074D619DCF}" type="pres">
      <dgm:prSet presAssocID="{70D28132-C3C2-BC47-B7F5-FEFC08A0A981}" presName="text2" presStyleLbl="revTx" presStyleIdx="1" presStyleCnt="2" custScaleX="120063" custLinFactNeighborX="-16542" custLinFactNeighborY="21">
        <dgm:presLayoutVars>
          <dgm:bulletEnabled val="1"/>
        </dgm:presLayoutVars>
      </dgm:prSet>
      <dgm:spPr/>
    </dgm:pt>
    <dgm:pt modelId="{76516D5D-8B5F-6E44-9545-3EA448DE0646}" type="pres">
      <dgm:prSet presAssocID="{70D28132-C3C2-BC47-B7F5-FEFC08A0A981}" presName="line2" presStyleLbl="callout" presStyleIdx="2" presStyleCnt="4"/>
      <dgm:spPr/>
    </dgm:pt>
    <dgm:pt modelId="{0A9D5E08-93B3-FF49-99BC-B054D92C8A24}" type="pres">
      <dgm:prSet presAssocID="{70D28132-C3C2-BC47-B7F5-FEFC08A0A981}" presName="d2" presStyleLbl="callout" presStyleIdx="3" presStyleCnt="4"/>
      <dgm:spPr/>
    </dgm:pt>
  </dgm:ptLst>
  <dgm:cxnLst>
    <dgm:cxn modelId="{1059733A-8BC1-5842-B573-0677B92E0AAF}" type="presOf" srcId="{98DA9D3F-4D02-9B4C-AE23-9A7727D58F22}" destId="{4EBA43BA-A646-FD40-B566-702DAD366697}" srcOrd="0" destOrd="0" presId="urn:microsoft.com/office/officeart/2005/8/layout/target1"/>
    <dgm:cxn modelId="{A942CA62-FCEA-1346-BBE2-A08F4F81908E}" srcId="{87DC9F30-172A-874F-83A3-8F2CE3EE3472}" destId="{70D28132-C3C2-BC47-B7F5-FEFC08A0A981}" srcOrd="1" destOrd="0" parTransId="{65ACE2E5-165A-4E4C-8989-5A751DE65419}" sibTransId="{0E8C2297-3D97-5846-B3AD-0500F2822B92}"/>
    <dgm:cxn modelId="{48CAEAA9-4F1E-C34B-9FEB-DF05498BBF67}" srcId="{87DC9F30-172A-874F-83A3-8F2CE3EE3472}" destId="{98DA9D3F-4D02-9B4C-AE23-9A7727D58F22}" srcOrd="0" destOrd="0" parTransId="{7E487198-99A2-AE45-A56B-D0979E1F8476}" sibTransId="{0D6C1C39-B3A4-A549-A2F4-593E8DAFAE25}"/>
    <dgm:cxn modelId="{E3A97ECF-797A-604B-B859-BC26095C35E6}" type="presOf" srcId="{70D28132-C3C2-BC47-B7F5-FEFC08A0A981}" destId="{2FB11429-95DE-0F46-BB1B-21074D619DCF}" srcOrd="0" destOrd="0" presId="urn:microsoft.com/office/officeart/2005/8/layout/target1"/>
    <dgm:cxn modelId="{7F79B7F8-5611-014E-ABCD-27F08C2590F0}" type="presOf" srcId="{87DC9F30-172A-874F-83A3-8F2CE3EE3472}" destId="{AC5C4195-BB91-F14F-9A13-313A08C3D286}" srcOrd="0" destOrd="0" presId="urn:microsoft.com/office/officeart/2005/8/layout/target1"/>
    <dgm:cxn modelId="{B8BD08D8-6F7C-6F4E-9FFC-8DE54DC797E2}" type="presParOf" srcId="{AC5C4195-BB91-F14F-9A13-313A08C3D286}" destId="{EACB4562-73E1-EA45-A29D-F9F606A89316}" srcOrd="0" destOrd="0" presId="urn:microsoft.com/office/officeart/2005/8/layout/target1"/>
    <dgm:cxn modelId="{234AE22A-AA1E-994A-A7B6-E5B4218DCAA8}" type="presParOf" srcId="{AC5C4195-BB91-F14F-9A13-313A08C3D286}" destId="{4EBA43BA-A646-FD40-B566-702DAD366697}" srcOrd="1" destOrd="0" presId="urn:microsoft.com/office/officeart/2005/8/layout/target1"/>
    <dgm:cxn modelId="{443F9FFC-4D71-004D-822D-9261F4F0AEFF}" type="presParOf" srcId="{AC5C4195-BB91-F14F-9A13-313A08C3D286}" destId="{9AA57AB6-F4F1-074A-9222-6D1DA12AEEE3}" srcOrd="2" destOrd="0" presId="urn:microsoft.com/office/officeart/2005/8/layout/target1"/>
    <dgm:cxn modelId="{F104ED40-3EC9-974B-8158-D3FDB51889C9}" type="presParOf" srcId="{AC5C4195-BB91-F14F-9A13-313A08C3D286}" destId="{AED0CF4B-78B6-D146-AE9F-94BC4C6441F3}" srcOrd="3" destOrd="0" presId="urn:microsoft.com/office/officeart/2005/8/layout/target1"/>
    <dgm:cxn modelId="{B6F13D57-613D-0C4E-B823-303668801199}" type="presParOf" srcId="{AC5C4195-BB91-F14F-9A13-313A08C3D286}" destId="{6CC04BCC-59CD-BB4D-A591-86FAAE7E2B53}" srcOrd="4" destOrd="0" presId="urn:microsoft.com/office/officeart/2005/8/layout/target1"/>
    <dgm:cxn modelId="{6A47D83D-FE5E-D84B-BE3E-36D12E19F97A}" type="presParOf" srcId="{AC5C4195-BB91-F14F-9A13-313A08C3D286}" destId="{2FB11429-95DE-0F46-BB1B-21074D619DCF}" srcOrd="5" destOrd="0" presId="urn:microsoft.com/office/officeart/2005/8/layout/target1"/>
    <dgm:cxn modelId="{A79F1472-338F-B743-B9BC-C7D5F8E384FF}" type="presParOf" srcId="{AC5C4195-BB91-F14F-9A13-313A08C3D286}" destId="{76516D5D-8B5F-6E44-9545-3EA448DE0646}" srcOrd="6" destOrd="0" presId="urn:microsoft.com/office/officeart/2005/8/layout/target1"/>
    <dgm:cxn modelId="{E3600A30-DB78-4E46-86CD-C6CAD4BA388D}" type="presParOf" srcId="{AC5C4195-BB91-F14F-9A13-313A08C3D286}" destId="{0A9D5E08-93B3-FF49-99BC-B054D92C8A24}" srcOrd="7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0" custScaleX="37349" custScaleY="149489" custLinFactNeighborX="-39947" custLinFactNeighborY="-4515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23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23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23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One recreational space </a:t>
          </a: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All</a:t>
          </a:r>
          <a:r>
            <a:rPr lang="en-US" sz="2300" b="0" i="0" baseline="0" dirty="0">
              <a:latin typeface="Proxima Nova Rg" panose="02000506030000020004" pitchFamily="2" charset="0"/>
            </a:rPr>
            <a:t> classroom spaces</a:t>
          </a:r>
          <a:endParaRPr lang="en-US" sz="2300" b="0" i="0" dirty="0">
            <a:latin typeface="Proxima Nova Rg" panose="02000506030000020004" pitchFamily="2" charset="0"/>
          </a:endParaRP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Floor</a:t>
          </a:r>
          <a:r>
            <a:rPr lang="en-US" sz="2300" b="0" i="0" baseline="0" dirty="0">
              <a:latin typeface="Proxima Nova Rg" panose="02000506030000020004" pitchFamily="2" charset="0"/>
            </a:rPr>
            <a:t> plans for all floors (six minimum) and front elevation</a:t>
          </a:r>
          <a:endParaRPr lang="en-US" sz="2300" b="0" i="0" dirty="0"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0846D398-F1B5-1F45-AC79-C00830B072A1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One 20 person-classroom</a:t>
          </a:r>
        </a:p>
      </dgm:t>
    </dgm:pt>
    <dgm:pt modelId="{FEF57D1A-DA16-554E-AC67-534A14062C5B}" type="parTrans" cxnId="{D5A74653-F456-8349-A2E1-3F736276D781}">
      <dgm:prSet/>
      <dgm:spPr/>
      <dgm:t>
        <a:bodyPr/>
        <a:lstStyle/>
        <a:p>
          <a:endParaRPr lang="en-US"/>
        </a:p>
      </dgm:t>
    </dgm:pt>
    <dgm:pt modelId="{850E569B-F29C-DD41-9D0E-A2A3F12CAA09}" type="sibTrans" cxnId="{D5A74653-F456-8349-A2E1-3F736276D781}">
      <dgm:prSet/>
      <dgm:spPr/>
      <dgm:t>
        <a:bodyPr/>
        <a:lstStyle/>
        <a:p>
          <a:endParaRPr lang="en-US"/>
        </a:p>
      </dgm:t>
    </dgm:pt>
    <dgm:pt modelId="{ECAC28AD-6F7F-5043-9411-CBCF11DE1D5E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One 40 person-classroom</a:t>
          </a:r>
        </a:p>
      </dgm:t>
    </dgm:pt>
    <dgm:pt modelId="{7925B292-5D03-524B-A35C-F36BEAF34F8E}" type="parTrans" cxnId="{5DF7BA2A-B539-7F45-B8E1-8F31E29FB4C5}">
      <dgm:prSet/>
      <dgm:spPr/>
      <dgm:t>
        <a:bodyPr/>
        <a:lstStyle/>
        <a:p>
          <a:endParaRPr lang="en-US"/>
        </a:p>
      </dgm:t>
    </dgm:pt>
    <dgm:pt modelId="{E840C6DE-D730-734C-B947-B0D2C2142625}" type="sibTrans" cxnId="{5DF7BA2A-B539-7F45-B8E1-8F31E29FB4C5}">
      <dgm:prSet/>
      <dgm:spPr/>
      <dgm:t>
        <a:bodyPr/>
        <a:lstStyle/>
        <a:p>
          <a:endParaRPr lang="en-US"/>
        </a:p>
      </dgm:t>
    </dgm:pt>
    <dgm:pt modelId="{76D7A9F5-8C09-CA4D-98BA-BF1B701D6101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Facility of choice</a:t>
          </a:r>
        </a:p>
      </dgm:t>
    </dgm:pt>
    <dgm:pt modelId="{0ED73976-58DD-184E-9A8A-BB882BD7CA58}" type="parTrans" cxnId="{417559CB-5D97-884F-8DA4-41E647759A4B}">
      <dgm:prSet/>
      <dgm:spPr/>
      <dgm:t>
        <a:bodyPr/>
        <a:lstStyle/>
        <a:p>
          <a:endParaRPr lang="en-US"/>
        </a:p>
      </dgm:t>
    </dgm:pt>
    <dgm:pt modelId="{AE497FAD-4CF0-4249-9353-A21FFAA47779}" type="sibTrans" cxnId="{417559CB-5D97-884F-8DA4-41E647759A4B}">
      <dgm:prSet/>
      <dgm:spPr/>
      <dgm:t>
        <a:bodyPr/>
        <a:lstStyle/>
        <a:p>
          <a:endParaRPr lang="en-US"/>
        </a:p>
      </dgm:t>
    </dgm:pt>
    <dgm:pt modelId="{36CB1C83-A8BD-6047-8C5E-DE8E140A7CDF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Electrical &amp; plumbing plans for dorm</a:t>
          </a:r>
        </a:p>
      </dgm:t>
    </dgm:pt>
    <dgm:pt modelId="{215C87F3-6E18-8743-A861-E5D21ED4FBA2}" type="parTrans" cxnId="{AD21EE7A-083A-884F-9A7E-BA5F5FE3B30F}">
      <dgm:prSet/>
      <dgm:spPr/>
      <dgm:t>
        <a:bodyPr/>
        <a:lstStyle/>
        <a:p>
          <a:endParaRPr lang="en-US"/>
        </a:p>
      </dgm:t>
    </dgm:pt>
    <dgm:pt modelId="{B896AA9F-D002-8B46-8460-F90E0F44D432}" type="sibTrans" cxnId="{AD21EE7A-083A-884F-9A7E-BA5F5FE3B30F}">
      <dgm:prSet/>
      <dgm:spPr/>
      <dgm:t>
        <a:bodyPr/>
        <a:lstStyle/>
        <a:p>
          <a:endParaRPr lang="en-US"/>
        </a:p>
      </dgm:t>
    </dgm:pt>
    <dgm:pt modelId="{D021E6BA-74D4-7047-91D6-5AFEC38B10CA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LEED Gold and implementation plan</a:t>
          </a:r>
        </a:p>
      </dgm:t>
    </dgm:pt>
    <dgm:pt modelId="{DC2E8456-8B87-0949-B516-E6BFB619D436}" type="parTrans" cxnId="{EF6890E9-69B8-3641-B56D-BBE8027B788C}">
      <dgm:prSet/>
      <dgm:spPr/>
      <dgm:t>
        <a:bodyPr/>
        <a:lstStyle/>
        <a:p>
          <a:endParaRPr lang="en-US"/>
        </a:p>
      </dgm:t>
    </dgm:pt>
    <dgm:pt modelId="{5ABFDF4C-9789-FA46-873E-2DFB47E0CBE0}" type="sibTrans" cxnId="{EF6890E9-69B8-3641-B56D-BBE8027B788C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5DF7BA2A-B539-7F45-B8E1-8F31E29FB4C5}" srcId="{8ED78BA0-96E7-B043-A20E-21FA78203FDB}" destId="{ECAC28AD-6F7F-5043-9411-CBCF11DE1D5E}" srcOrd="2" destOrd="0" parTransId="{7925B292-5D03-524B-A35C-F36BEAF34F8E}" sibTransId="{E840C6DE-D730-734C-B947-B0D2C2142625}"/>
    <dgm:cxn modelId="{648D952D-A410-014F-943E-2D598271FFF7}" type="presOf" srcId="{76D7A9F5-8C09-CA4D-98BA-BF1B701D6101}" destId="{5320A93E-E9A1-244D-A69C-7BEAD76D8D8B}" srcOrd="0" destOrd="1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4A50F23E-A274-1E47-B4C9-D95B24A2FF60}" type="presOf" srcId="{0846D398-F1B5-1F45-AC79-C00830B072A1}" destId="{EC148BCD-CD9D-DA4C-9F72-BDD23CC07C98}" srcOrd="0" destOrd="1" presId="urn:microsoft.com/office/officeart/2005/8/layout/list1"/>
    <dgm:cxn modelId="{61F33D60-ADB1-0140-AB44-CCF0812D932A}" type="presOf" srcId="{ECAC28AD-6F7F-5043-9411-CBCF11DE1D5E}" destId="{EC148BCD-CD9D-DA4C-9F72-BDD23CC07C98}" srcOrd="0" destOrd="2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D5A74653-F456-8349-A2E1-3F736276D781}" srcId="{8ED78BA0-96E7-B043-A20E-21FA78203FDB}" destId="{0846D398-F1B5-1F45-AC79-C00830B072A1}" srcOrd="1" destOrd="0" parTransId="{FEF57D1A-DA16-554E-AC67-534A14062C5B}" sibTransId="{850E569B-F29C-DD41-9D0E-A2A3F12CAA09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AD21EE7A-083A-884F-9A7E-BA5F5FE3B30F}" srcId="{1D9D6C1B-8764-3C4C-B47B-CB3F49D7084D}" destId="{36CB1C83-A8BD-6047-8C5E-DE8E140A7CDF}" srcOrd="2" destOrd="0" parTransId="{215C87F3-6E18-8743-A861-E5D21ED4FBA2}" sibTransId="{B896AA9F-D002-8B46-8460-F90E0F44D432}"/>
    <dgm:cxn modelId="{8F3BE286-B71C-674C-BA81-69BA083B06C2}" type="presOf" srcId="{D021E6BA-74D4-7047-91D6-5AFEC38B10CA}" destId="{2BC19969-2C76-8D45-A55D-078E3B83647D}" srcOrd="0" destOrd="1" presId="urn:microsoft.com/office/officeart/2005/8/layout/list1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417559CB-5D97-884F-8DA4-41E647759A4B}" srcId="{1D9D6C1B-8764-3C4C-B47B-CB3F49D7084D}" destId="{76D7A9F5-8C09-CA4D-98BA-BF1B701D6101}" srcOrd="1" destOrd="0" parTransId="{0ED73976-58DD-184E-9A8A-BB882BD7CA58}" sibTransId="{AE497FAD-4CF0-4249-9353-A21FFAA47779}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471B78E0-CF42-FA4C-AF79-2EF5B3DF216B}" type="presOf" srcId="{36CB1C83-A8BD-6047-8C5E-DE8E140A7CDF}" destId="{5320A93E-E9A1-244D-A69C-7BEAD76D8D8B}" srcOrd="0" destOrd="2" presId="urn:microsoft.com/office/officeart/2005/8/layout/list1"/>
    <dgm:cxn modelId="{EF6890E9-69B8-3641-B56D-BBE8027B788C}" srcId="{AAAC6DBC-4801-9146-828E-827BB292A4E8}" destId="{D021E6BA-74D4-7047-91D6-5AFEC38B10CA}" srcOrd="1" destOrd="0" parTransId="{DC2E8456-8B87-0949-B516-E6BFB619D436}" sibTransId="{5ABFDF4C-9789-FA46-873E-2DFB47E0CBE0}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1435" custLinFactNeighborY="-91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0" custScaleX="31998" custScaleY="152990" custLinFactNeighborX="-40680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23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23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23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Determine</a:t>
          </a:r>
          <a:r>
            <a:rPr lang="en-US" sz="2300" b="0" i="0" baseline="0" dirty="0">
              <a:latin typeface="Proxima Nova Rg" panose="02000506030000020004" pitchFamily="2" charset="0"/>
            </a:rPr>
            <a:t> device choice</a:t>
          </a:r>
          <a:endParaRPr lang="en-US" sz="2300" b="0" i="0" dirty="0"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Updated</a:t>
          </a:r>
          <a:r>
            <a:rPr lang="en-US" sz="2300" b="0" i="0" baseline="0" dirty="0">
              <a:latin typeface="Proxima Nova Rg" panose="02000506030000020004" pitchFamily="2" charset="0"/>
            </a:rPr>
            <a:t> CAD model</a:t>
          </a:r>
          <a:endParaRPr lang="en-US" sz="2300" b="0" i="0" dirty="0">
            <a:latin typeface="Proxima Nova Rg" panose="02000506030000020004" pitchFamily="2" charset="0"/>
          </a:endParaRP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Incorporated</a:t>
          </a:r>
          <a:r>
            <a:rPr lang="en-US" sz="2300" b="0" i="0" baseline="0" dirty="0">
              <a:latin typeface="Proxima Nova Rg" panose="02000506030000020004" pitchFamily="2" charset="0"/>
            </a:rPr>
            <a:t> sensors</a:t>
          </a:r>
          <a:endParaRPr lang="en-US" sz="2300" b="0" i="0" dirty="0"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1210CF41-F09F-C242-832E-D1683E3C30BB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Initial CAD model</a:t>
          </a:r>
        </a:p>
      </dgm:t>
    </dgm:pt>
    <dgm:pt modelId="{2CB8B66D-544B-DB4F-A887-BA8A36916CA2}" type="parTrans" cxnId="{A9EF7C9D-BDF3-F443-B335-572BF83219EF}">
      <dgm:prSet/>
      <dgm:spPr/>
      <dgm:t>
        <a:bodyPr/>
        <a:lstStyle/>
        <a:p>
          <a:endParaRPr lang="en-US" sz="2300"/>
        </a:p>
      </dgm:t>
    </dgm:pt>
    <dgm:pt modelId="{B5EA0D71-7367-1B40-8618-DF4DC69E3718}" type="sibTrans" cxnId="{A9EF7C9D-BDF3-F443-B335-572BF83219EF}">
      <dgm:prSet/>
      <dgm:spPr/>
      <dgm:t>
        <a:bodyPr/>
        <a:lstStyle/>
        <a:p>
          <a:endParaRPr lang="en-US" sz="2300"/>
        </a:p>
      </dgm:t>
    </dgm:pt>
    <dgm:pt modelId="{AF66DDF0-8EF2-ED4A-8A65-9D7B67FA804A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One functioning sensor with code</a:t>
          </a:r>
        </a:p>
      </dgm:t>
    </dgm:pt>
    <dgm:pt modelId="{D7521D68-280F-164C-94FB-8827767BCABA}" type="parTrans" cxnId="{57B6F37B-A4C1-C647-A852-9DDBFD01E90A}">
      <dgm:prSet/>
      <dgm:spPr/>
      <dgm:t>
        <a:bodyPr/>
        <a:lstStyle/>
        <a:p>
          <a:endParaRPr lang="en-US" sz="2300"/>
        </a:p>
      </dgm:t>
    </dgm:pt>
    <dgm:pt modelId="{AF0F2744-9A0B-EF4C-B16E-35723A7805C7}" type="sibTrans" cxnId="{57B6F37B-A4C1-C647-A852-9DDBFD01E90A}">
      <dgm:prSet/>
      <dgm:spPr/>
      <dgm:t>
        <a:bodyPr/>
        <a:lstStyle/>
        <a:p>
          <a:endParaRPr lang="en-US" sz="2300"/>
        </a:p>
      </dgm:t>
    </dgm:pt>
    <dgm:pt modelId="{94782123-D57E-8741-B4B2-619397666647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Machining method</a:t>
          </a:r>
        </a:p>
      </dgm:t>
    </dgm:pt>
    <dgm:pt modelId="{3662642E-A633-E848-8E3B-39E752DB99EE}" type="parTrans" cxnId="{2959A52F-CBA7-3D46-84E7-AA48D76F1768}">
      <dgm:prSet/>
      <dgm:spPr/>
      <dgm:t>
        <a:bodyPr/>
        <a:lstStyle/>
        <a:p>
          <a:endParaRPr lang="en-US" sz="2300"/>
        </a:p>
      </dgm:t>
    </dgm:pt>
    <dgm:pt modelId="{0632C6F6-DB49-2549-8E85-331F74619205}" type="sibTrans" cxnId="{2959A52F-CBA7-3D46-84E7-AA48D76F1768}">
      <dgm:prSet/>
      <dgm:spPr/>
      <dgm:t>
        <a:bodyPr/>
        <a:lstStyle/>
        <a:p>
          <a:endParaRPr lang="en-US" sz="2300"/>
        </a:p>
      </dgm:t>
    </dgm:pt>
    <dgm:pt modelId="{0B59AB33-392F-4046-942D-EB4FB36650F3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All parts manufactured</a:t>
          </a:r>
        </a:p>
      </dgm:t>
    </dgm:pt>
    <dgm:pt modelId="{CB1506D6-68D4-C849-8E6A-9218A1150446}" type="parTrans" cxnId="{19468350-BBE8-7B4C-A869-9A4D3278BC15}">
      <dgm:prSet/>
      <dgm:spPr/>
      <dgm:t>
        <a:bodyPr/>
        <a:lstStyle/>
        <a:p>
          <a:endParaRPr lang="en-US" sz="2300"/>
        </a:p>
      </dgm:t>
    </dgm:pt>
    <dgm:pt modelId="{FAE3DA89-7444-5347-8956-40DB9E4ADC4F}" type="sibTrans" cxnId="{19468350-BBE8-7B4C-A869-9A4D3278BC15}">
      <dgm:prSet/>
      <dgm:spPr/>
      <dgm:t>
        <a:bodyPr/>
        <a:lstStyle/>
        <a:p>
          <a:endParaRPr lang="en-US" sz="2300"/>
        </a:p>
      </dgm:t>
    </dgm:pt>
    <dgm:pt modelId="{A69EC9A2-4EF5-8247-8EAB-98D1CCDC579F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Complete one extra task</a:t>
          </a:r>
        </a:p>
      </dgm:t>
    </dgm:pt>
    <dgm:pt modelId="{5F489E00-7AB1-D445-9245-6E157B62AB0C}" type="parTrans" cxnId="{EC9011FE-54F4-674E-8EF5-D583699E06E4}">
      <dgm:prSet/>
      <dgm:spPr/>
      <dgm:t>
        <a:bodyPr/>
        <a:lstStyle/>
        <a:p>
          <a:endParaRPr lang="en-US" sz="2300"/>
        </a:p>
      </dgm:t>
    </dgm:pt>
    <dgm:pt modelId="{722B989E-3BE8-4B45-A6D5-28A980C5B25F}" type="sibTrans" cxnId="{EC9011FE-54F4-674E-8EF5-D583699E06E4}">
      <dgm:prSet/>
      <dgm:spPr/>
      <dgm:t>
        <a:bodyPr/>
        <a:lstStyle/>
        <a:p>
          <a:endParaRPr lang="en-US" sz="2300"/>
        </a:p>
      </dgm:t>
    </dgm:pt>
    <dgm:pt modelId="{6A3BEF19-9BDA-4425-BC6D-8817B6459409}">
      <dgm:prSet custT="1"/>
      <dgm:spPr/>
      <dgm:t>
        <a:bodyPr/>
        <a:lstStyle/>
        <a:p>
          <a:r>
            <a:rPr lang="en-US" sz="2300" b="0" i="0" baseline="0" dirty="0">
              <a:latin typeface="Proxima Nova Rg" panose="02000506030000020004" pitchFamily="2" charset="0"/>
            </a:rPr>
            <a:t>Functional device</a:t>
          </a:r>
          <a:endParaRPr lang="en-US" sz="2300" b="0" i="0" dirty="0">
            <a:latin typeface="Proxima Nova Rg" panose="02000506030000020004" pitchFamily="2" charset="0"/>
          </a:endParaRPr>
        </a:p>
      </dgm:t>
    </dgm:pt>
    <dgm:pt modelId="{D7BCDCBD-369F-48FB-AE95-B5A960CD8008}" type="parTrans" cxnId="{83F3DDDA-E5BF-425C-9410-1340F72B1456}">
      <dgm:prSet/>
      <dgm:spPr/>
      <dgm:t>
        <a:bodyPr/>
        <a:lstStyle/>
        <a:p>
          <a:endParaRPr lang="en-US"/>
        </a:p>
      </dgm:t>
    </dgm:pt>
    <dgm:pt modelId="{B217EF6B-7BA5-4E03-91C3-65C78F2A8689}" type="sibTrans" cxnId="{83F3DDDA-E5BF-425C-9410-1340F72B1456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 custLinFactNeighborX="-99">
        <dgm:presLayoutVars>
          <dgm:bulletEnabled val="1"/>
        </dgm:presLayoutVars>
      </dgm:prSet>
      <dgm:spPr/>
    </dgm:pt>
  </dgm:ptLst>
  <dgm:cxnLst>
    <dgm:cxn modelId="{3877970B-5475-7A4C-AFD1-7F5187DADC28}" type="presOf" srcId="{AF66DDF0-8EF2-ED4A-8A65-9D7B67FA804A}" destId="{EC148BCD-CD9D-DA4C-9F72-BDD23CC07C98}" srcOrd="0" destOrd="2" presId="urn:microsoft.com/office/officeart/2005/8/layout/list1"/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759BA425-78FE-45F5-BF20-5148449F80A4}" type="presOf" srcId="{6A3BEF19-9BDA-4425-BC6D-8817B6459409}" destId="{2BC19969-2C76-8D45-A55D-078E3B83647D}" srcOrd="0" destOrd="1" presId="urn:microsoft.com/office/officeart/2005/8/layout/list1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959A52F-CBA7-3D46-84E7-AA48D76F1768}" srcId="{1D9D6C1B-8764-3C4C-B47B-CB3F49D7084D}" destId="{94782123-D57E-8741-B4B2-619397666647}" srcOrd="1" destOrd="0" parTransId="{3662642E-A633-E848-8E3B-39E752DB99EE}" sibTransId="{0632C6F6-DB49-2549-8E85-331F74619205}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9A8CDF32-7501-554A-A7CE-A227CD1A372D}" type="presOf" srcId="{0B59AB33-392F-4046-942D-EB4FB36650F3}" destId="{5320A93E-E9A1-244D-A69C-7BEAD76D8D8B}" srcOrd="0" destOrd="2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19468350-BBE8-7B4C-A869-9A4D3278BC15}" srcId="{1D9D6C1B-8764-3C4C-B47B-CB3F49D7084D}" destId="{0B59AB33-392F-4046-942D-EB4FB36650F3}" srcOrd="2" destOrd="0" parTransId="{CB1506D6-68D4-C849-8E6A-9218A1150446}" sibTransId="{FAE3DA89-7444-5347-8956-40DB9E4ADC4F}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67E32D53-D4A0-6240-AF26-2A152157326D}" type="presOf" srcId="{A69EC9A2-4EF5-8247-8EAB-98D1CCDC579F}" destId="{2BC19969-2C76-8D45-A55D-078E3B83647D}" srcOrd="0" destOrd="2" presId="urn:microsoft.com/office/officeart/2005/8/layout/list1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8EA5797A-576C-D543-8519-515503C707E4}" type="presOf" srcId="{1210CF41-F09F-C242-832E-D1683E3C30BB}" destId="{EC148BCD-CD9D-DA4C-9F72-BDD23CC07C98}" srcOrd="0" destOrd="1" presId="urn:microsoft.com/office/officeart/2005/8/layout/list1"/>
    <dgm:cxn modelId="{57B6F37B-A4C1-C647-A852-9DDBFD01E90A}" srcId="{8ED78BA0-96E7-B043-A20E-21FA78203FDB}" destId="{AF66DDF0-8EF2-ED4A-8A65-9D7B67FA804A}" srcOrd="2" destOrd="0" parTransId="{D7521D68-280F-164C-94FB-8827767BCABA}" sibTransId="{AF0F2744-9A0B-EF4C-B16E-35723A7805C7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9EF7C9D-BDF3-F443-B335-572BF83219EF}" srcId="{8ED78BA0-96E7-B043-A20E-21FA78203FDB}" destId="{1210CF41-F09F-C242-832E-D1683E3C30BB}" srcOrd="1" destOrd="0" parTransId="{2CB8B66D-544B-DB4F-A887-BA8A36916CA2}" sibTransId="{B5EA0D71-7367-1B40-8618-DF4DC69E3718}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5268FDB4-CA6E-5348-9B11-381BFB94E9BB}" type="presOf" srcId="{94782123-D57E-8741-B4B2-619397666647}" destId="{5320A93E-E9A1-244D-A69C-7BEAD76D8D8B}" srcOrd="0" destOrd="1" presId="urn:microsoft.com/office/officeart/2005/8/layout/list1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83F3DDDA-E5BF-425C-9410-1340F72B1456}" srcId="{AAAC6DBC-4801-9146-828E-827BB292A4E8}" destId="{6A3BEF19-9BDA-4425-BC6D-8817B6459409}" srcOrd="1" destOrd="0" parTransId="{D7BCDCBD-369F-48FB-AE95-B5A960CD8008}" sibTransId="{B217EF6B-7BA5-4E03-91C3-65C78F2A8689}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EC9011FE-54F4-674E-8EF5-D583699E06E4}" srcId="{AAAC6DBC-4801-9146-828E-827BB292A4E8}" destId="{A69EC9A2-4EF5-8247-8EAB-98D1CCDC579F}" srcOrd="2" destOrd="0" parTransId="{5F489E00-7AB1-D445-9245-6E157B62AB0C}" sibTransId="{722B989E-3BE8-4B45-A6D5-28A980C5B25F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Initial coding or wiring</a:t>
          </a: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Some</a:t>
          </a:r>
          <a:r>
            <a:rPr lang="en-US" sz="2400" b="0" i="0" baseline="0" dirty="0">
              <a:latin typeface="Proxima Nova Rg" panose="02000506030000020004" pitchFamily="2" charset="0"/>
            </a:rPr>
            <a:t> functions completed</a:t>
          </a:r>
          <a:endParaRPr lang="en-US" sz="2400" b="0" i="0" dirty="0">
            <a:latin typeface="Proxima Nova Rg" panose="02000506030000020004" pitchFamily="2" charset="0"/>
          </a:endParaRP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Fully</a:t>
          </a:r>
          <a:r>
            <a:rPr lang="en-US" sz="2400" b="0" i="0" baseline="0" dirty="0">
              <a:latin typeface="Proxima Nova Rg" panose="02000506030000020004" pitchFamily="2" charset="0"/>
            </a:rPr>
            <a:t> functional proof of concept</a:t>
          </a:r>
          <a:endParaRPr lang="en-US" sz="2400" b="0" i="0" dirty="0"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DAB8CC40-3A41-7549-98BF-DF7785E6F911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Initial physical prototype</a:t>
          </a:r>
        </a:p>
      </dgm:t>
    </dgm:pt>
    <dgm:pt modelId="{3D67A168-1C3E-644A-ABCB-E6B36E1DBD1B}" type="parTrans" cxnId="{A85DCB6B-A9C9-2B43-9526-A46068CC434F}">
      <dgm:prSet/>
      <dgm:spPr/>
      <dgm:t>
        <a:bodyPr/>
        <a:lstStyle/>
        <a:p>
          <a:endParaRPr lang="en-US"/>
        </a:p>
      </dgm:t>
    </dgm:pt>
    <dgm:pt modelId="{3EB6AF7A-9125-3E44-BEF7-AB9DB1939B64}" type="sibTrans" cxnId="{A85DCB6B-A9C9-2B43-9526-A46068CC434F}">
      <dgm:prSet/>
      <dgm:spPr/>
      <dgm:t>
        <a:bodyPr/>
        <a:lstStyle/>
        <a:p>
          <a:endParaRPr lang="en-US"/>
        </a:p>
      </dgm:t>
    </dgm:pt>
    <dgm:pt modelId="{9E9F56E7-0186-1A41-83DE-185859EBBA98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Design &amp; Feasibility Report (DFR)</a:t>
          </a:r>
        </a:p>
      </dgm:t>
    </dgm:pt>
    <dgm:pt modelId="{75A63F1D-C6E4-294D-9849-907911BDAEA0}" type="parTrans" cxnId="{6B06CEC8-6099-374A-8C30-B25E231D65A1}">
      <dgm:prSet/>
      <dgm:spPr/>
      <dgm:t>
        <a:bodyPr/>
        <a:lstStyle/>
        <a:p>
          <a:endParaRPr lang="en-US"/>
        </a:p>
      </dgm:t>
    </dgm:pt>
    <dgm:pt modelId="{8892EC77-7F51-7440-817B-1307C078CB38}" type="sibTrans" cxnId="{6B06CEC8-6099-374A-8C30-B25E231D65A1}">
      <dgm:prSet/>
      <dgm:spPr/>
      <dgm:t>
        <a:bodyPr/>
        <a:lstStyle/>
        <a:p>
          <a:endParaRPr lang="en-US"/>
        </a:p>
      </dgm:t>
    </dgm:pt>
    <dgm:pt modelId="{FED730F1-C350-DC4B-B686-791D25DC5FE6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New prototype iteration</a:t>
          </a:r>
        </a:p>
      </dgm:t>
    </dgm:pt>
    <dgm:pt modelId="{0EEAA5E6-6E4D-7E48-B960-BACB7B8E8517}" type="parTrans" cxnId="{3938A655-F17F-3A4C-AD65-6BB68320A2C0}">
      <dgm:prSet/>
      <dgm:spPr/>
      <dgm:t>
        <a:bodyPr/>
        <a:lstStyle/>
        <a:p>
          <a:endParaRPr lang="en-US"/>
        </a:p>
      </dgm:t>
    </dgm:pt>
    <dgm:pt modelId="{C95DA69D-D84D-F745-9097-37E31B60E251}" type="sibTrans" cxnId="{3938A655-F17F-3A4C-AD65-6BB68320A2C0}">
      <dgm:prSet/>
      <dgm:spPr/>
      <dgm:t>
        <a:bodyPr/>
        <a:lstStyle/>
        <a:p>
          <a:endParaRPr lang="en-US"/>
        </a:p>
      </dgm:t>
    </dgm:pt>
    <dgm:pt modelId="{2CC78359-BE89-4B28-AB96-6D2D22E72C07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Final Design Report (FDR)</a:t>
          </a:r>
        </a:p>
      </dgm:t>
    </dgm:pt>
    <dgm:pt modelId="{7EAE69C8-6FC7-4147-A65C-50749DCE210E}" type="parTrans" cxnId="{9654D4CB-FFDB-42A2-8D68-7FF881059EDB}">
      <dgm:prSet/>
      <dgm:spPr/>
      <dgm:t>
        <a:bodyPr/>
        <a:lstStyle/>
        <a:p>
          <a:endParaRPr lang="en-US"/>
        </a:p>
      </dgm:t>
    </dgm:pt>
    <dgm:pt modelId="{542BE3D4-0112-4C46-A095-FCA9C47F636B}" type="sibTrans" cxnId="{9654D4CB-FFDB-42A2-8D68-7FF881059EDB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05421D43-A869-C94E-BBD2-7A6F1A90A12C}" type="presOf" srcId="{DAB8CC40-3A41-7549-98BF-DF7785E6F911}" destId="{EC148BCD-CD9D-DA4C-9F72-BDD23CC07C98}" srcOrd="0" destOrd="1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E80E804B-9636-4119-8279-6351EF9232B7}" type="presOf" srcId="{2CC78359-BE89-4B28-AB96-6D2D22E72C07}" destId="{2BC19969-2C76-8D45-A55D-078E3B83647D}" srcOrd="0" destOrd="1" presId="urn:microsoft.com/office/officeart/2005/8/layout/list1"/>
    <dgm:cxn modelId="{A85DCB6B-A9C9-2B43-9526-A46068CC434F}" srcId="{8ED78BA0-96E7-B043-A20E-21FA78203FDB}" destId="{DAB8CC40-3A41-7549-98BF-DF7785E6F911}" srcOrd="1" destOrd="0" parTransId="{3D67A168-1C3E-644A-ABCB-E6B36E1DBD1B}" sibTransId="{3EB6AF7A-9125-3E44-BEF7-AB9DB1939B64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3938A655-F17F-3A4C-AD65-6BB68320A2C0}" srcId="{1D9D6C1B-8764-3C4C-B47B-CB3F49D7084D}" destId="{FED730F1-C350-DC4B-B686-791D25DC5FE6}" srcOrd="1" destOrd="0" parTransId="{0EEAA5E6-6E4D-7E48-B960-BACB7B8E8517}" sibTransId="{C95DA69D-D84D-F745-9097-37E31B60E251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8872C984-8BE6-8E44-A668-6BD2EB62BB55}" type="presOf" srcId="{FED730F1-C350-DC4B-B686-791D25DC5FE6}" destId="{5320A93E-E9A1-244D-A69C-7BEAD76D8D8B}" srcOrd="0" destOrd="1" presId="urn:microsoft.com/office/officeart/2005/8/layout/list1"/>
    <dgm:cxn modelId="{6E660E8D-2B8F-6549-B427-2C1513330593}" type="presOf" srcId="{9E9F56E7-0186-1A41-83DE-185859EBBA98}" destId="{EC148BCD-CD9D-DA4C-9F72-BDD23CC07C98}" srcOrd="0" destOrd="2" presId="urn:microsoft.com/office/officeart/2005/8/layout/list1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6B06CEC8-6099-374A-8C30-B25E231D65A1}" srcId="{8ED78BA0-96E7-B043-A20E-21FA78203FDB}" destId="{9E9F56E7-0186-1A41-83DE-185859EBBA98}" srcOrd="2" destOrd="0" parTransId="{75A63F1D-C6E4-294D-9849-907911BDAEA0}" sibTransId="{8892EC77-7F51-7440-817B-1307C078CB38}"/>
    <dgm:cxn modelId="{9654D4CB-FFDB-42A2-8D68-7FF881059EDB}" srcId="{AAAC6DBC-4801-9146-828E-827BB292A4E8}" destId="{2CC78359-BE89-4B28-AB96-6D2D22E72C07}" srcOrd="1" destOrd="0" parTransId="{7EAE69C8-6FC7-4147-A65C-50749DCE210E}" sibTransId="{542BE3D4-0112-4C46-A095-FCA9C47F636B}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4FCBECAE-DCB5-E041-98A8-8830AC5ED6D9}" type="doc">
      <dgm:prSet loTypeId="urn:microsoft.com/office/officeart/2005/8/layout/process4" loCatId="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B915E95-75A4-7B46-9C92-D57D52D99233}">
      <dgm:prSet phldrT="[Text]" custT="1"/>
      <dgm:spPr/>
      <dgm:t>
        <a:bodyPr/>
        <a:lstStyle/>
        <a:p>
          <a:r>
            <a:rPr lang="en-US" sz="2400" b="0" i="0" dirty="0">
              <a:latin typeface="Proxima Nova Lt" panose="02000506030000020004" pitchFamily="50" charset="0"/>
            </a:rPr>
            <a:t>Benchmark A</a:t>
          </a:r>
        </a:p>
      </dgm:t>
    </dgm:pt>
    <dgm:pt modelId="{37269F80-CDA2-DE47-8742-CD2919B5D234}" type="parTrans" cxnId="{4844B9C0-A376-DD4D-8CDE-BE11E318514E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61FA935E-D690-AC49-9D20-95878FA27633}" type="sibTrans" cxnId="{4844B9C0-A376-DD4D-8CDE-BE11E318514E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ECFC4DB-3C61-A140-8EF7-C2C90CEFBEAC}">
      <dgm:prSet phldrT="[Text]" custT="1"/>
      <dgm:spPr/>
      <dgm:t>
        <a:bodyPr/>
        <a:lstStyle/>
        <a:p>
          <a:r>
            <a:rPr lang="en-US" sz="2400" b="0" i="0" dirty="0">
              <a:latin typeface="Proxima Nova Lt" panose="02000506030000020004" pitchFamily="50" charset="0"/>
            </a:rPr>
            <a:t>Benchmark B</a:t>
          </a:r>
        </a:p>
      </dgm:t>
    </dgm:pt>
    <dgm:pt modelId="{B0BDE151-5EF3-BA48-B7B2-96361982E9A2}" type="parTrans" cxnId="{D0148503-8D89-A94D-BD82-59086E2C53F3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B1E4A333-9041-554C-A405-7B81B56B3EB4}" type="sibTrans" cxnId="{D0148503-8D89-A94D-BD82-59086E2C53F3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0276B5FB-18BD-DC40-9C18-B59304F5F1D4}">
      <dgm:prSet phldrT="[Text]"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Final required print(s) approved</a:t>
          </a:r>
        </a:p>
      </dgm:t>
    </dgm:pt>
    <dgm:pt modelId="{B5572D00-5344-5842-A8ED-8D242AE05430}" type="parTrans" cxnId="{ED45F1DE-5976-5C43-8354-4E67D0D725F4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2E4AC47-3A09-7F43-9088-6DE4290FA6ED}" type="sibTrans" cxnId="{ED45F1DE-5976-5C43-8354-4E67D0D725F4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C537FA8-053E-C840-B50F-47C1151448BB}">
      <dgm:prSet phldrT="[Text]" custT="1"/>
      <dgm:spPr/>
      <dgm:t>
        <a:bodyPr/>
        <a:lstStyle/>
        <a:p>
          <a:r>
            <a:rPr lang="en-US" sz="2400" b="0" i="0" dirty="0">
              <a:latin typeface="Proxima Nova" panose="02000506030000020004" pitchFamily="2" charset="77"/>
            </a:rPr>
            <a:t> </a:t>
          </a:r>
        </a:p>
      </dgm:t>
    </dgm:pt>
    <dgm:pt modelId="{9103E5C0-C875-F04B-B756-B2F010289A94}" type="parTrans" cxnId="{199F7046-AEF5-F544-8516-4C28091009C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C0ED6E59-19A5-1545-B28B-6B84EB99FCF7}" type="sibTrans" cxnId="{199F7046-AEF5-F544-8516-4C28091009C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3BBBBADA-FB1D-7247-916F-BEB038931FAD}">
      <dgm:prSet phldrT="[Text]" custT="1"/>
      <dgm:spPr/>
      <dgm:t>
        <a:bodyPr/>
        <a:lstStyle/>
        <a:p>
          <a:r>
            <a:rPr lang="en-US" sz="2400" b="1" i="0" dirty="0">
              <a:latin typeface="Proxima Nova Lt" panose="02000506030000020004" pitchFamily="50" charset="0"/>
            </a:rPr>
            <a:t>Commissioning</a:t>
          </a:r>
        </a:p>
      </dgm:t>
    </dgm:pt>
    <dgm:pt modelId="{4627F647-1F1D-BA4B-B39A-610B0D334AFF}" type="parTrans" cxnId="{E03117D4-B0A1-0840-A9F6-46E69D3C5F4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4F25D7DE-CC0E-864E-99A9-AEAE7CFF8F5A}" type="sibTrans" cxnId="{E03117D4-B0A1-0840-A9F6-46E69D3C5F4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1915793-E8B6-1B47-BFFF-E00ACD8E3C57}">
      <dgm:prSet phldrT="[Text]"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Print(s) completed</a:t>
          </a:r>
        </a:p>
      </dgm:t>
    </dgm:pt>
    <dgm:pt modelId="{022169A8-C663-5949-A1D9-994056EDCC29}" type="parTrans" cxnId="{BC80A1E1-CB87-BF49-A470-CFC7C38FE949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BCE815D8-376C-3349-B8AB-C879AF1C41FB}" type="sibTrans" cxnId="{BC80A1E1-CB87-BF49-A470-CFC7C38FE949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0B11E0ED-E196-F543-BBE6-1CFF229767EE}">
      <dgm:prSet phldrT="[Text]" custT="1"/>
      <dgm:spPr/>
      <dgm:t>
        <a:bodyPr/>
        <a:lstStyle/>
        <a:p>
          <a:r>
            <a:rPr lang="en-US" sz="2400" b="0" i="0" dirty="0">
              <a:latin typeface="Proxima Nova" panose="02000506030000020004" pitchFamily="2" charset="77"/>
            </a:rPr>
            <a:t> </a:t>
          </a:r>
        </a:p>
      </dgm:t>
    </dgm:pt>
    <dgm:pt modelId="{BBDCFE74-A1B0-AE46-A555-1CB14D430602}" type="parTrans" cxnId="{2D074853-77E4-3D4D-B924-BEE21910D1BB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22E519BA-B42D-F341-A0BB-CB48401C401E}" type="sibTrans" cxnId="{2D074853-77E4-3D4D-B924-BEE21910D1BB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AF5E4B4C-9D67-1247-88E9-A01EAF92A238}">
      <dgm:prSet phldrT="[Text]"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Initial required print(s) submission due</a:t>
          </a:r>
        </a:p>
      </dgm:t>
    </dgm:pt>
    <dgm:pt modelId="{60FB4632-9DDA-EC4C-B2BA-63533F0EBCF4}" type="sibTrans" cxnId="{0AF65B27-E515-5940-85D0-3D1D310BB55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E709F3B0-4C94-0145-88B5-1F723CED4255}" type="parTrans" cxnId="{0AF65B27-E515-5940-85D0-3D1D310BB55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628E456C-7655-C24D-A0AD-9DE3437E509F}">
      <dgm:prSet phldrT="[Text]" custT="1"/>
      <dgm:spPr/>
      <dgm:t>
        <a:bodyPr/>
        <a:lstStyle/>
        <a:p>
          <a:r>
            <a:rPr lang="en-US" sz="2400" b="0" i="0" dirty="0">
              <a:latin typeface="Proxima Nova" panose="02000506030000020004" pitchFamily="2" charset="77"/>
            </a:rPr>
            <a:t> </a:t>
          </a:r>
        </a:p>
      </dgm:t>
    </dgm:pt>
    <dgm:pt modelId="{9ED6C602-EB57-E04E-B58E-A5F8A2F641F4}" type="sibTrans" cxnId="{BA00D3E5-7498-D845-883C-F149396165D9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6A94F23C-9FC8-C34A-A32A-AAA59FA12043}" type="parTrans" cxnId="{BA00D3E5-7498-D845-883C-F149396165D9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CBBF9FC6-5D88-E744-AEDB-4B454D84402E}" type="pres">
      <dgm:prSet presAssocID="{4FCBECAE-DCB5-E041-98A8-8830AC5ED6D9}" presName="Name0" presStyleCnt="0">
        <dgm:presLayoutVars>
          <dgm:dir/>
          <dgm:animLvl val="lvl"/>
          <dgm:resizeHandles val="exact"/>
        </dgm:presLayoutVars>
      </dgm:prSet>
      <dgm:spPr/>
    </dgm:pt>
    <dgm:pt modelId="{DB083DF1-2CA5-4742-95C1-1A9C95C7B4BD}" type="pres">
      <dgm:prSet presAssocID="{3BBBBADA-FB1D-7247-916F-BEB038931FAD}" presName="boxAndChildren" presStyleCnt="0"/>
      <dgm:spPr/>
    </dgm:pt>
    <dgm:pt modelId="{17DE4629-8E66-E34C-BF82-E4032C6BB832}" type="pres">
      <dgm:prSet presAssocID="{3BBBBADA-FB1D-7247-916F-BEB038931FAD}" presName="parentTextBox" presStyleLbl="node1" presStyleIdx="0" presStyleCnt="3"/>
      <dgm:spPr/>
    </dgm:pt>
    <dgm:pt modelId="{9EB06CEA-71CE-444B-988E-C4FF1FC98A99}" type="pres">
      <dgm:prSet presAssocID="{3BBBBADA-FB1D-7247-916F-BEB038931FAD}" presName="entireBox" presStyleLbl="node1" presStyleIdx="0" presStyleCnt="3"/>
      <dgm:spPr/>
    </dgm:pt>
    <dgm:pt modelId="{5D53CA60-6158-714C-8F04-9FFE28277370}" type="pres">
      <dgm:prSet presAssocID="{3BBBBADA-FB1D-7247-916F-BEB038931FAD}" presName="descendantBox" presStyleCnt="0"/>
      <dgm:spPr/>
    </dgm:pt>
    <dgm:pt modelId="{A0C213B2-9425-D140-B633-6BBA4C696386}" type="pres">
      <dgm:prSet presAssocID="{81915793-E8B6-1B47-BFFF-E00ACD8E3C57}" presName="childTextBox" presStyleLbl="fgAccFollowNode1" presStyleIdx="0" presStyleCnt="6">
        <dgm:presLayoutVars>
          <dgm:bulletEnabled val="1"/>
        </dgm:presLayoutVars>
      </dgm:prSet>
      <dgm:spPr/>
    </dgm:pt>
    <dgm:pt modelId="{6CFCFBF6-B8D1-3747-90BA-93138E3E60A4}" type="pres">
      <dgm:prSet presAssocID="{0B11E0ED-E196-F543-BBE6-1CFF229767EE}" presName="childTextBox" presStyleLbl="fgAccFollowNode1" presStyleIdx="1" presStyleCnt="6" custScaleX="110">
        <dgm:presLayoutVars>
          <dgm:bulletEnabled val="1"/>
        </dgm:presLayoutVars>
      </dgm:prSet>
      <dgm:spPr/>
    </dgm:pt>
    <dgm:pt modelId="{9C43801F-886F-5B4E-AB4D-AF6989594C90}" type="pres">
      <dgm:prSet presAssocID="{B1E4A333-9041-554C-A405-7B81B56B3EB4}" presName="sp" presStyleCnt="0"/>
      <dgm:spPr/>
    </dgm:pt>
    <dgm:pt modelId="{7ACD2CC5-174F-D84F-97CE-BFD37CF20FBE}" type="pres">
      <dgm:prSet presAssocID="{8ECFC4DB-3C61-A140-8EF7-C2C90CEFBEAC}" presName="arrowAndChildren" presStyleCnt="0"/>
      <dgm:spPr/>
    </dgm:pt>
    <dgm:pt modelId="{9707718B-52DD-3F46-9D3E-C96A8EFC2CEC}" type="pres">
      <dgm:prSet presAssocID="{8ECFC4DB-3C61-A140-8EF7-C2C90CEFBEAC}" presName="parentTextArrow" presStyleLbl="node1" presStyleIdx="0" presStyleCnt="3"/>
      <dgm:spPr/>
    </dgm:pt>
    <dgm:pt modelId="{8498E491-8F11-3246-8D34-46C49385F217}" type="pres">
      <dgm:prSet presAssocID="{8ECFC4DB-3C61-A140-8EF7-C2C90CEFBEAC}" presName="arrow" presStyleLbl="node1" presStyleIdx="1" presStyleCnt="3"/>
      <dgm:spPr/>
    </dgm:pt>
    <dgm:pt modelId="{874E92D3-2237-644B-AD24-7B9B7A27454D}" type="pres">
      <dgm:prSet presAssocID="{8ECFC4DB-3C61-A140-8EF7-C2C90CEFBEAC}" presName="descendantArrow" presStyleCnt="0"/>
      <dgm:spPr/>
    </dgm:pt>
    <dgm:pt modelId="{287AE9B9-D5CA-1C44-9E72-B7FF46149225}" type="pres">
      <dgm:prSet presAssocID="{0276B5FB-18BD-DC40-9C18-B59304F5F1D4}" presName="childTextArrow" presStyleLbl="fgAccFollowNode1" presStyleIdx="2" presStyleCnt="6" custScaleX="2000000">
        <dgm:presLayoutVars>
          <dgm:bulletEnabled val="1"/>
        </dgm:presLayoutVars>
      </dgm:prSet>
      <dgm:spPr/>
    </dgm:pt>
    <dgm:pt modelId="{41D74448-DF9A-944E-9665-C8582B2E2808}" type="pres">
      <dgm:prSet presAssocID="{8C537FA8-053E-C840-B50F-47C1151448BB}" presName="childTextArrow" presStyleLbl="fgAccFollowNode1" presStyleIdx="3" presStyleCnt="6" custScaleX="2208">
        <dgm:presLayoutVars>
          <dgm:bulletEnabled val="1"/>
        </dgm:presLayoutVars>
      </dgm:prSet>
      <dgm:spPr/>
    </dgm:pt>
    <dgm:pt modelId="{D1A4609B-B47F-A34D-AB01-FCCF66F103F2}" type="pres">
      <dgm:prSet presAssocID="{61FA935E-D690-AC49-9D20-95878FA27633}" presName="sp" presStyleCnt="0"/>
      <dgm:spPr/>
    </dgm:pt>
    <dgm:pt modelId="{FFA282A3-99DF-AD49-9F55-A13458959480}" type="pres">
      <dgm:prSet presAssocID="{AB915E95-75A4-7B46-9C92-D57D52D99233}" presName="arrowAndChildren" presStyleCnt="0"/>
      <dgm:spPr/>
    </dgm:pt>
    <dgm:pt modelId="{EFBAEFA6-D82B-0F40-AF5B-6EFAF67FFC9A}" type="pres">
      <dgm:prSet presAssocID="{AB915E95-75A4-7B46-9C92-D57D52D99233}" presName="parentTextArrow" presStyleLbl="node1" presStyleIdx="1" presStyleCnt="3"/>
      <dgm:spPr/>
    </dgm:pt>
    <dgm:pt modelId="{C2E9AC38-823C-5544-AC9D-D683A707B3FA}" type="pres">
      <dgm:prSet presAssocID="{AB915E95-75A4-7B46-9C92-D57D52D99233}" presName="arrow" presStyleLbl="node1" presStyleIdx="2" presStyleCnt="3"/>
      <dgm:spPr/>
    </dgm:pt>
    <dgm:pt modelId="{AFBA8B5B-21E4-1E47-B178-4B81434A8BA2}" type="pres">
      <dgm:prSet presAssocID="{AB915E95-75A4-7B46-9C92-D57D52D99233}" presName="descendantArrow" presStyleCnt="0"/>
      <dgm:spPr/>
    </dgm:pt>
    <dgm:pt modelId="{AFE785BE-B460-0C4C-ADC8-06634ACAB58F}" type="pres">
      <dgm:prSet presAssocID="{AF5E4B4C-9D67-1247-88E9-A01EAF92A238}" presName="childTextArrow" presStyleLbl="fgAccFollowNode1" presStyleIdx="4" presStyleCnt="6">
        <dgm:presLayoutVars>
          <dgm:bulletEnabled val="1"/>
        </dgm:presLayoutVars>
      </dgm:prSet>
      <dgm:spPr/>
    </dgm:pt>
    <dgm:pt modelId="{502A8320-69ED-3D43-A17A-C5AE66AFAAFF}" type="pres">
      <dgm:prSet presAssocID="{628E456C-7655-C24D-A0AD-9DE3437E509F}" presName="childTextArrow" presStyleLbl="fgAccFollowNode1" presStyleIdx="5" presStyleCnt="6" custFlipHor="1" custScaleX="110">
        <dgm:presLayoutVars>
          <dgm:bulletEnabled val="1"/>
        </dgm:presLayoutVars>
      </dgm:prSet>
      <dgm:spPr/>
    </dgm:pt>
  </dgm:ptLst>
  <dgm:cxnLst>
    <dgm:cxn modelId="{D0148503-8D89-A94D-BD82-59086E2C53F3}" srcId="{4FCBECAE-DCB5-E041-98A8-8830AC5ED6D9}" destId="{8ECFC4DB-3C61-A140-8EF7-C2C90CEFBEAC}" srcOrd="1" destOrd="0" parTransId="{B0BDE151-5EF3-BA48-B7B2-96361982E9A2}" sibTransId="{B1E4A333-9041-554C-A405-7B81B56B3EB4}"/>
    <dgm:cxn modelId="{626EB916-3C20-4DBD-8460-C1ABC8B5186C}" type="presOf" srcId="{8ECFC4DB-3C61-A140-8EF7-C2C90CEFBEAC}" destId="{9707718B-52DD-3F46-9D3E-C96A8EFC2CEC}" srcOrd="0" destOrd="0" presId="urn:microsoft.com/office/officeart/2005/8/layout/process4"/>
    <dgm:cxn modelId="{031EFE1B-B7A8-46FD-9EF9-D45B24F40945}" type="presOf" srcId="{81915793-E8B6-1B47-BFFF-E00ACD8E3C57}" destId="{A0C213B2-9425-D140-B633-6BBA4C696386}" srcOrd="0" destOrd="0" presId="urn:microsoft.com/office/officeart/2005/8/layout/process4"/>
    <dgm:cxn modelId="{0AF65B27-E515-5940-85D0-3D1D310BB557}" srcId="{AB915E95-75A4-7B46-9C92-D57D52D99233}" destId="{AF5E4B4C-9D67-1247-88E9-A01EAF92A238}" srcOrd="0" destOrd="0" parTransId="{E709F3B0-4C94-0145-88B5-1F723CED4255}" sibTransId="{60FB4632-9DDA-EC4C-B2BA-63533F0EBCF4}"/>
    <dgm:cxn modelId="{F9081535-9525-4E91-8EC4-4D0F0FD0030D}" type="presOf" srcId="{4FCBECAE-DCB5-E041-98A8-8830AC5ED6D9}" destId="{CBBF9FC6-5D88-E744-AEDB-4B454D84402E}" srcOrd="0" destOrd="0" presId="urn:microsoft.com/office/officeart/2005/8/layout/process4"/>
    <dgm:cxn modelId="{3DA4C136-6F74-4EEC-9AD2-DFC7FAC7963A}" type="presOf" srcId="{AB915E95-75A4-7B46-9C92-D57D52D99233}" destId="{EFBAEFA6-D82B-0F40-AF5B-6EFAF67FFC9A}" srcOrd="0" destOrd="0" presId="urn:microsoft.com/office/officeart/2005/8/layout/process4"/>
    <dgm:cxn modelId="{4547993D-3759-4639-BD95-B08AAB3F556B}" type="presOf" srcId="{8ECFC4DB-3C61-A140-8EF7-C2C90CEFBEAC}" destId="{8498E491-8F11-3246-8D34-46C49385F217}" srcOrd="1" destOrd="0" presId="urn:microsoft.com/office/officeart/2005/8/layout/process4"/>
    <dgm:cxn modelId="{199F7046-AEF5-F544-8516-4C28091009CA}" srcId="{8ECFC4DB-3C61-A140-8EF7-C2C90CEFBEAC}" destId="{8C537FA8-053E-C840-B50F-47C1151448BB}" srcOrd="1" destOrd="0" parTransId="{9103E5C0-C875-F04B-B756-B2F010289A94}" sibTransId="{C0ED6E59-19A5-1545-B28B-6B84EB99FCF7}"/>
    <dgm:cxn modelId="{2D9F0668-E4F1-488F-A940-B08E9E4C7ABA}" type="presOf" srcId="{3BBBBADA-FB1D-7247-916F-BEB038931FAD}" destId="{17DE4629-8E66-E34C-BF82-E4032C6BB832}" srcOrd="0" destOrd="0" presId="urn:microsoft.com/office/officeart/2005/8/layout/process4"/>
    <dgm:cxn modelId="{D28D1E70-7FDF-48A9-835D-D47A3E2D0926}" type="presOf" srcId="{628E456C-7655-C24D-A0AD-9DE3437E509F}" destId="{502A8320-69ED-3D43-A17A-C5AE66AFAAFF}" srcOrd="0" destOrd="0" presId="urn:microsoft.com/office/officeart/2005/8/layout/process4"/>
    <dgm:cxn modelId="{2D074853-77E4-3D4D-B924-BEE21910D1BB}" srcId="{3BBBBADA-FB1D-7247-916F-BEB038931FAD}" destId="{0B11E0ED-E196-F543-BBE6-1CFF229767EE}" srcOrd="1" destOrd="0" parTransId="{BBDCFE74-A1B0-AE46-A555-1CB14D430602}" sibTransId="{22E519BA-B42D-F341-A0BB-CB48401C401E}"/>
    <dgm:cxn modelId="{0221BD57-6A24-42D0-95EA-3E4D8D2ECF3E}" type="presOf" srcId="{8C537FA8-053E-C840-B50F-47C1151448BB}" destId="{41D74448-DF9A-944E-9665-C8582B2E2808}" srcOrd="0" destOrd="0" presId="urn:microsoft.com/office/officeart/2005/8/layout/process4"/>
    <dgm:cxn modelId="{3771FF9E-030E-4C57-AB59-0FADD34A6F67}" type="presOf" srcId="{3BBBBADA-FB1D-7247-916F-BEB038931FAD}" destId="{9EB06CEA-71CE-444B-988E-C4FF1FC98A99}" srcOrd="1" destOrd="0" presId="urn:microsoft.com/office/officeart/2005/8/layout/process4"/>
    <dgm:cxn modelId="{E2F1BEBB-A48E-44A6-87F7-FE181AF3136F}" type="presOf" srcId="{0B11E0ED-E196-F543-BBE6-1CFF229767EE}" destId="{6CFCFBF6-B8D1-3747-90BA-93138E3E60A4}" srcOrd="0" destOrd="0" presId="urn:microsoft.com/office/officeart/2005/8/layout/process4"/>
    <dgm:cxn modelId="{4844B9C0-A376-DD4D-8CDE-BE11E318514E}" srcId="{4FCBECAE-DCB5-E041-98A8-8830AC5ED6D9}" destId="{AB915E95-75A4-7B46-9C92-D57D52D99233}" srcOrd="0" destOrd="0" parTransId="{37269F80-CDA2-DE47-8742-CD2919B5D234}" sibTransId="{61FA935E-D690-AC49-9D20-95878FA27633}"/>
    <dgm:cxn modelId="{5FDBF1C0-9819-4110-ACE7-52BB87FC3A01}" type="presOf" srcId="{AB915E95-75A4-7B46-9C92-D57D52D99233}" destId="{C2E9AC38-823C-5544-AC9D-D683A707B3FA}" srcOrd="1" destOrd="0" presId="urn:microsoft.com/office/officeart/2005/8/layout/process4"/>
    <dgm:cxn modelId="{444035D2-B613-472D-BA8B-9793976D6B6D}" type="presOf" srcId="{AF5E4B4C-9D67-1247-88E9-A01EAF92A238}" destId="{AFE785BE-B460-0C4C-ADC8-06634ACAB58F}" srcOrd="0" destOrd="0" presId="urn:microsoft.com/office/officeart/2005/8/layout/process4"/>
    <dgm:cxn modelId="{E03117D4-B0A1-0840-A9F6-46E69D3C5F46}" srcId="{4FCBECAE-DCB5-E041-98A8-8830AC5ED6D9}" destId="{3BBBBADA-FB1D-7247-916F-BEB038931FAD}" srcOrd="2" destOrd="0" parTransId="{4627F647-1F1D-BA4B-B39A-610B0D334AFF}" sibTransId="{4F25D7DE-CC0E-864E-99A9-AEAE7CFF8F5A}"/>
    <dgm:cxn modelId="{ED45F1DE-5976-5C43-8354-4E67D0D725F4}" srcId="{8ECFC4DB-3C61-A140-8EF7-C2C90CEFBEAC}" destId="{0276B5FB-18BD-DC40-9C18-B59304F5F1D4}" srcOrd="0" destOrd="0" parTransId="{B5572D00-5344-5842-A8ED-8D242AE05430}" sibTransId="{92E4AC47-3A09-7F43-9088-6DE4290FA6ED}"/>
    <dgm:cxn modelId="{BC80A1E1-CB87-BF49-A470-CFC7C38FE949}" srcId="{3BBBBADA-FB1D-7247-916F-BEB038931FAD}" destId="{81915793-E8B6-1B47-BFFF-E00ACD8E3C57}" srcOrd="0" destOrd="0" parTransId="{022169A8-C663-5949-A1D9-994056EDCC29}" sibTransId="{BCE815D8-376C-3349-B8AB-C879AF1C41FB}"/>
    <dgm:cxn modelId="{BA00D3E5-7498-D845-883C-F149396165D9}" srcId="{AB915E95-75A4-7B46-9C92-D57D52D99233}" destId="{628E456C-7655-C24D-A0AD-9DE3437E509F}" srcOrd="1" destOrd="0" parTransId="{6A94F23C-9FC8-C34A-A32A-AAA59FA12043}" sibTransId="{9ED6C602-EB57-E04E-B58E-A5F8A2F641F4}"/>
    <dgm:cxn modelId="{5214D9EC-C965-4588-88C5-49BEAB579908}" type="presOf" srcId="{0276B5FB-18BD-DC40-9C18-B59304F5F1D4}" destId="{287AE9B9-D5CA-1C44-9E72-B7FF46149225}" srcOrd="0" destOrd="0" presId="urn:microsoft.com/office/officeart/2005/8/layout/process4"/>
    <dgm:cxn modelId="{126B3BF7-FB84-49E0-ACF1-D0FF9CE4E745}" type="presParOf" srcId="{CBBF9FC6-5D88-E744-AEDB-4B454D84402E}" destId="{DB083DF1-2CA5-4742-95C1-1A9C95C7B4BD}" srcOrd="0" destOrd="0" presId="urn:microsoft.com/office/officeart/2005/8/layout/process4"/>
    <dgm:cxn modelId="{D54EF559-18CD-4033-941D-E4B99FD75630}" type="presParOf" srcId="{DB083DF1-2CA5-4742-95C1-1A9C95C7B4BD}" destId="{17DE4629-8E66-E34C-BF82-E4032C6BB832}" srcOrd="0" destOrd="0" presId="urn:microsoft.com/office/officeart/2005/8/layout/process4"/>
    <dgm:cxn modelId="{C9516821-20FA-431C-B602-246FEAF98096}" type="presParOf" srcId="{DB083DF1-2CA5-4742-95C1-1A9C95C7B4BD}" destId="{9EB06CEA-71CE-444B-988E-C4FF1FC98A99}" srcOrd="1" destOrd="0" presId="urn:microsoft.com/office/officeart/2005/8/layout/process4"/>
    <dgm:cxn modelId="{BC1EE390-2D37-4E06-8036-28176B66E09D}" type="presParOf" srcId="{DB083DF1-2CA5-4742-95C1-1A9C95C7B4BD}" destId="{5D53CA60-6158-714C-8F04-9FFE28277370}" srcOrd="2" destOrd="0" presId="urn:microsoft.com/office/officeart/2005/8/layout/process4"/>
    <dgm:cxn modelId="{C26180F0-EC1A-4604-AB5D-1893CF3409E7}" type="presParOf" srcId="{5D53CA60-6158-714C-8F04-9FFE28277370}" destId="{A0C213B2-9425-D140-B633-6BBA4C696386}" srcOrd="0" destOrd="0" presId="urn:microsoft.com/office/officeart/2005/8/layout/process4"/>
    <dgm:cxn modelId="{EED6B7A6-84D4-4338-92C3-B50D1CBC9A05}" type="presParOf" srcId="{5D53CA60-6158-714C-8F04-9FFE28277370}" destId="{6CFCFBF6-B8D1-3747-90BA-93138E3E60A4}" srcOrd="1" destOrd="0" presId="urn:microsoft.com/office/officeart/2005/8/layout/process4"/>
    <dgm:cxn modelId="{F394EA6F-130C-48F6-902A-C0091F407BA1}" type="presParOf" srcId="{CBBF9FC6-5D88-E744-AEDB-4B454D84402E}" destId="{9C43801F-886F-5B4E-AB4D-AF6989594C90}" srcOrd="1" destOrd="0" presId="urn:microsoft.com/office/officeart/2005/8/layout/process4"/>
    <dgm:cxn modelId="{08BD4CC5-964C-43CE-BAAD-B27B69D9260F}" type="presParOf" srcId="{CBBF9FC6-5D88-E744-AEDB-4B454D84402E}" destId="{7ACD2CC5-174F-D84F-97CE-BFD37CF20FBE}" srcOrd="2" destOrd="0" presId="urn:microsoft.com/office/officeart/2005/8/layout/process4"/>
    <dgm:cxn modelId="{F7148723-EBE7-4F8C-807C-560C4AD0A819}" type="presParOf" srcId="{7ACD2CC5-174F-D84F-97CE-BFD37CF20FBE}" destId="{9707718B-52DD-3F46-9D3E-C96A8EFC2CEC}" srcOrd="0" destOrd="0" presId="urn:microsoft.com/office/officeart/2005/8/layout/process4"/>
    <dgm:cxn modelId="{1A3958DD-D63E-4655-91E7-C3A3FE47AB06}" type="presParOf" srcId="{7ACD2CC5-174F-D84F-97CE-BFD37CF20FBE}" destId="{8498E491-8F11-3246-8D34-46C49385F217}" srcOrd="1" destOrd="0" presId="urn:microsoft.com/office/officeart/2005/8/layout/process4"/>
    <dgm:cxn modelId="{4CE7C279-7051-4E41-9AB0-C3257626DEC1}" type="presParOf" srcId="{7ACD2CC5-174F-D84F-97CE-BFD37CF20FBE}" destId="{874E92D3-2237-644B-AD24-7B9B7A27454D}" srcOrd="2" destOrd="0" presId="urn:microsoft.com/office/officeart/2005/8/layout/process4"/>
    <dgm:cxn modelId="{5B1C6E93-A907-4C3F-9BA0-54AB2C89B961}" type="presParOf" srcId="{874E92D3-2237-644B-AD24-7B9B7A27454D}" destId="{287AE9B9-D5CA-1C44-9E72-B7FF46149225}" srcOrd="0" destOrd="0" presId="urn:microsoft.com/office/officeart/2005/8/layout/process4"/>
    <dgm:cxn modelId="{E9B9E414-F545-472A-A76A-2CF838B2C464}" type="presParOf" srcId="{874E92D3-2237-644B-AD24-7B9B7A27454D}" destId="{41D74448-DF9A-944E-9665-C8582B2E2808}" srcOrd="1" destOrd="0" presId="urn:microsoft.com/office/officeart/2005/8/layout/process4"/>
    <dgm:cxn modelId="{D837A150-75BF-4C6A-8395-2CE5B87EFC20}" type="presParOf" srcId="{CBBF9FC6-5D88-E744-AEDB-4B454D84402E}" destId="{D1A4609B-B47F-A34D-AB01-FCCF66F103F2}" srcOrd="3" destOrd="0" presId="urn:microsoft.com/office/officeart/2005/8/layout/process4"/>
    <dgm:cxn modelId="{7F8ACA09-9890-4C17-B8E6-B367254B797A}" type="presParOf" srcId="{CBBF9FC6-5D88-E744-AEDB-4B454D84402E}" destId="{FFA282A3-99DF-AD49-9F55-A13458959480}" srcOrd="4" destOrd="0" presId="urn:microsoft.com/office/officeart/2005/8/layout/process4"/>
    <dgm:cxn modelId="{3B3B31C1-4994-4B35-AD8A-48305A062D9D}" type="presParOf" srcId="{FFA282A3-99DF-AD49-9F55-A13458959480}" destId="{EFBAEFA6-D82B-0F40-AF5B-6EFAF67FFC9A}" srcOrd="0" destOrd="0" presId="urn:microsoft.com/office/officeart/2005/8/layout/process4"/>
    <dgm:cxn modelId="{92C9E6A9-55E7-4591-94CE-154941288D5F}" type="presParOf" srcId="{FFA282A3-99DF-AD49-9F55-A13458959480}" destId="{C2E9AC38-823C-5544-AC9D-D683A707B3FA}" srcOrd="1" destOrd="0" presId="urn:microsoft.com/office/officeart/2005/8/layout/process4"/>
    <dgm:cxn modelId="{DF7E8E37-AA30-4CA0-8EAC-3B66434ED32D}" type="presParOf" srcId="{FFA282A3-99DF-AD49-9F55-A13458959480}" destId="{AFBA8B5B-21E4-1E47-B178-4B81434A8BA2}" srcOrd="2" destOrd="0" presId="urn:microsoft.com/office/officeart/2005/8/layout/process4"/>
    <dgm:cxn modelId="{5E6E960E-F33E-493B-A421-CF6C4089896C}" type="presParOf" srcId="{AFBA8B5B-21E4-1E47-B178-4B81434A8BA2}" destId="{AFE785BE-B460-0C4C-ADC8-06634ACAB58F}" srcOrd="0" destOrd="0" presId="urn:microsoft.com/office/officeart/2005/8/layout/process4"/>
    <dgm:cxn modelId="{C86587CA-E1C2-4F54-B698-BADDB97A8E23}" type="presParOf" srcId="{AFBA8B5B-21E4-1E47-B178-4B81434A8BA2}" destId="{502A8320-69ED-3D43-A17A-C5AE66AFAAFF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DC9F30-172A-874F-83A3-8F2CE3EE3472}" type="doc">
      <dgm:prSet loTypeId="urn:microsoft.com/office/officeart/2005/8/layout/target1" loCatId="" qsTypeId="urn:microsoft.com/office/officeart/2005/8/quickstyle/simple1" qsCatId="simple" csTypeId="urn:microsoft.com/office/officeart/2005/8/colors/accent1_2" csCatId="accent1" phldr="1"/>
      <dgm:spPr/>
    </dgm:pt>
    <dgm:pt modelId="{98DA9D3F-4D02-9B4C-AE23-9A7727D58F22}">
      <dgm:prSet phldrT="[Text]" custT="1"/>
      <dgm:spPr>
        <a:noFill/>
      </dgm:spPr>
      <dgm:t>
        <a:bodyPr/>
        <a:lstStyle/>
        <a:p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Benchmark A</a:t>
          </a:r>
        </a:p>
      </dgm:t>
    </dgm:pt>
    <dgm:pt modelId="{7E487198-99A2-AE45-A56B-D0979E1F8476}" type="parTrans" cxnId="{48CAEAA9-4F1E-C34B-9FEB-DF05498BBF67}">
      <dgm:prSet/>
      <dgm:spPr/>
      <dgm:t>
        <a:bodyPr/>
        <a:lstStyle/>
        <a:p>
          <a:endParaRPr lang="en-US"/>
        </a:p>
      </dgm:t>
    </dgm:pt>
    <dgm:pt modelId="{0D6C1C39-B3A4-A549-A2F4-593E8DAFAE25}" type="sibTrans" cxnId="{48CAEAA9-4F1E-C34B-9FEB-DF05498BBF67}">
      <dgm:prSet/>
      <dgm:spPr/>
      <dgm:t>
        <a:bodyPr/>
        <a:lstStyle/>
        <a:p>
          <a:endParaRPr lang="en-US"/>
        </a:p>
      </dgm:t>
    </dgm:pt>
    <dgm:pt modelId="{70D28132-C3C2-BC47-B7F5-FEFC08A0A981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chemeClr val="accent2"/>
              </a:solidFill>
              <a:latin typeface="Proxima Nova Lt" panose="02000506030000020004" pitchFamily="50" charset="0"/>
            </a:rPr>
            <a:t>Benchmark B</a:t>
          </a:r>
        </a:p>
      </dgm:t>
    </dgm:pt>
    <dgm:pt modelId="{65ACE2E5-165A-4E4C-8989-5A751DE65419}" type="parTrans" cxnId="{A942CA62-FCEA-1346-BBE2-A08F4F81908E}">
      <dgm:prSet/>
      <dgm:spPr/>
      <dgm:t>
        <a:bodyPr/>
        <a:lstStyle/>
        <a:p>
          <a:endParaRPr lang="en-US"/>
        </a:p>
      </dgm:t>
    </dgm:pt>
    <dgm:pt modelId="{0E8C2297-3D97-5846-B3AD-0500F2822B92}" type="sibTrans" cxnId="{A942CA62-FCEA-1346-BBE2-A08F4F81908E}">
      <dgm:prSet/>
      <dgm:spPr/>
      <dgm:t>
        <a:bodyPr/>
        <a:lstStyle/>
        <a:p>
          <a:endParaRPr lang="en-US"/>
        </a:p>
      </dgm:t>
    </dgm:pt>
    <dgm:pt modelId="{E8F7EB68-3B17-B44D-B16A-54417A96C5E3}">
      <dgm:prSet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chemeClr val="accent1"/>
              </a:solidFill>
              <a:latin typeface="Proxima Nova Lt" panose="02000506030000020004" pitchFamily="50" charset="0"/>
            </a:rPr>
            <a:t>Commissioning</a:t>
          </a:r>
        </a:p>
      </dgm:t>
    </dgm:pt>
    <dgm:pt modelId="{0C617C29-18C1-C848-98B8-D3E0F96A005C}" type="parTrans" cxnId="{54E1F4CD-F5CD-E242-BBBE-12A09C1EDBA7}">
      <dgm:prSet/>
      <dgm:spPr/>
      <dgm:t>
        <a:bodyPr/>
        <a:lstStyle/>
        <a:p>
          <a:endParaRPr lang="en-US"/>
        </a:p>
      </dgm:t>
    </dgm:pt>
    <dgm:pt modelId="{18714BCF-FC65-B144-8511-200A58A3DCD8}" type="sibTrans" cxnId="{54E1F4CD-F5CD-E242-BBBE-12A09C1EDBA7}">
      <dgm:prSet/>
      <dgm:spPr/>
      <dgm:t>
        <a:bodyPr/>
        <a:lstStyle/>
        <a:p>
          <a:endParaRPr lang="en-US"/>
        </a:p>
      </dgm:t>
    </dgm:pt>
    <dgm:pt modelId="{7A0337A5-E64F-D04F-A4E0-470D92DA1635}">
      <dgm:prSet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rgbClr val="7030A0"/>
              </a:solidFill>
              <a:latin typeface="Proxima Nova Lt" panose="02000506030000020004" pitchFamily="50" charset="0"/>
            </a:rPr>
            <a:t>Submission</a:t>
          </a:r>
        </a:p>
      </dgm:t>
    </dgm:pt>
    <dgm:pt modelId="{A5B1DC1E-242B-2E4C-B1CD-88DAB96486C8}" type="parTrans" cxnId="{7EBE5F63-E7FF-0640-A519-67F2995BE42A}">
      <dgm:prSet/>
      <dgm:spPr/>
      <dgm:t>
        <a:bodyPr/>
        <a:lstStyle/>
        <a:p>
          <a:endParaRPr lang="en-US"/>
        </a:p>
      </dgm:t>
    </dgm:pt>
    <dgm:pt modelId="{2FB2EC8D-8297-1C49-A001-37DA9193144C}" type="sibTrans" cxnId="{7EBE5F63-E7FF-0640-A519-67F2995BE42A}">
      <dgm:prSet/>
      <dgm:spPr/>
      <dgm:t>
        <a:bodyPr/>
        <a:lstStyle/>
        <a:p>
          <a:endParaRPr lang="en-US"/>
        </a:p>
      </dgm:t>
    </dgm:pt>
    <dgm:pt modelId="{AC5C4195-BB91-F14F-9A13-313A08C3D286}" type="pres">
      <dgm:prSet presAssocID="{87DC9F30-172A-874F-83A3-8F2CE3EE3472}" presName="composite" presStyleCnt="0">
        <dgm:presLayoutVars>
          <dgm:chMax val="5"/>
          <dgm:dir/>
          <dgm:resizeHandles val="exact"/>
        </dgm:presLayoutVars>
      </dgm:prSet>
      <dgm:spPr/>
    </dgm:pt>
    <dgm:pt modelId="{EACB4562-73E1-EA45-A29D-F9F606A89316}" type="pres">
      <dgm:prSet presAssocID="{98DA9D3F-4D02-9B4C-AE23-9A7727D58F22}" presName="circle1" presStyleLbl="lnNode1" presStyleIdx="0" presStyleCnt="4" custLinFactNeighborX="4733" custLinFactNeighborY="-3706"/>
      <dgm:spPr>
        <a:solidFill>
          <a:schemeClr val="accent6"/>
        </a:solidFill>
      </dgm:spPr>
    </dgm:pt>
    <dgm:pt modelId="{4EBA43BA-A646-FD40-B566-702DAD366697}" type="pres">
      <dgm:prSet presAssocID="{98DA9D3F-4D02-9B4C-AE23-9A7727D58F22}" presName="text1" presStyleLbl="revTx" presStyleIdx="0" presStyleCnt="4" custScaleX="160274" custLinFactNeighborX="-2176" custLinFactNeighborY="5666">
        <dgm:presLayoutVars>
          <dgm:bulletEnabled val="1"/>
        </dgm:presLayoutVars>
      </dgm:prSet>
      <dgm:spPr/>
    </dgm:pt>
    <dgm:pt modelId="{9AA57AB6-F4F1-074A-9222-6D1DA12AEEE3}" type="pres">
      <dgm:prSet presAssocID="{98DA9D3F-4D02-9B4C-AE23-9A7727D58F22}" presName="line1" presStyleLbl="callout" presStyleIdx="0" presStyleCnt="8"/>
      <dgm:spPr>
        <a:ln>
          <a:noFill/>
        </a:ln>
      </dgm:spPr>
    </dgm:pt>
    <dgm:pt modelId="{AED0CF4B-78B6-D146-AE9F-94BC4C6441F3}" type="pres">
      <dgm:prSet presAssocID="{98DA9D3F-4D02-9B4C-AE23-9A7727D58F22}" presName="d1" presStyleLbl="callout" presStyleIdx="1" presStyleCnt="8"/>
      <dgm:spPr/>
    </dgm:pt>
    <dgm:pt modelId="{6CC04BCC-59CD-BB4D-A591-86FAAE7E2B53}" type="pres">
      <dgm:prSet presAssocID="{70D28132-C3C2-BC47-B7F5-FEFC08A0A981}" presName="circle2" presStyleLbl="lnNode1" presStyleIdx="1" presStyleCnt="4" custLinFactNeighborX="1658" custLinFactNeighborY="0"/>
      <dgm:spPr>
        <a:solidFill>
          <a:schemeClr val="accent2"/>
        </a:solidFill>
      </dgm:spPr>
    </dgm:pt>
    <dgm:pt modelId="{2FB11429-95DE-0F46-BB1B-21074D619DCF}" type="pres">
      <dgm:prSet presAssocID="{70D28132-C3C2-BC47-B7F5-FEFC08A0A981}" presName="text2" presStyleLbl="revTx" presStyleIdx="1" presStyleCnt="4" custScaleX="137523" custLinFactNeighborX="-12687" custLinFactNeighborY="3371">
        <dgm:presLayoutVars>
          <dgm:bulletEnabled val="1"/>
        </dgm:presLayoutVars>
      </dgm:prSet>
      <dgm:spPr/>
    </dgm:pt>
    <dgm:pt modelId="{76516D5D-8B5F-6E44-9545-3EA448DE0646}" type="pres">
      <dgm:prSet presAssocID="{70D28132-C3C2-BC47-B7F5-FEFC08A0A981}" presName="line2" presStyleLbl="callout" presStyleIdx="2" presStyleCnt="8"/>
      <dgm:spPr>
        <a:ln>
          <a:noFill/>
        </a:ln>
      </dgm:spPr>
    </dgm:pt>
    <dgm:pt modelId="{0A9D5E08-93B3-FF49-99BC-B054D92C8A24}" type="pres">
      <dgm:prSet presAssocID="{70D28132-C3C2-BC47-B7F5-FEFC08A0A981}" presName="d2" presStyleLbl="callout" presStyleIdx="3" presStyleCnt="8"/>
      <dgm:spPr/>
    </dgm:pt>
    <dgm:pt modelId="{001391E4-4F10-5C4D-BAA4-758BA6A266F3}" type="pres">
      <dgm:prSet presAssocID="{E8F7EB68-3B17-B44D-B16A-54417A96C5E3}" presName="circle3" presStyleLbl="lnNode1" presStyleIdx="2" presStyleCnt="4" custLinFactNeighborX="0"/>
      <dgm:spPr/>
    </dgm:pt>
    <dgm:pt modelId="{5AD2D67F-7FFD-0645-BD9B-9E5B676995CE}" type="pres">
      <dgm:prSet presAssocID="{E8F7EB68-3B17-B44D-B16A-54417A96C5E3}" presName="text3" presStyleLbl="revTx" presStyleIdx="2" presStyleCnt="4" custScaleX="149549" custLinFactNeighborX="-6856" custLinFactNeighborY="3304">
        <dgm:presLayoutVars>
          <dgm:bulletEnabled val="1"/>
        </dgm:presLayoutVars>
      </dgm:prSet>
      <dgm:spPr/>
    </dgm:pt>
    <dgm:pt modelId="{F1EB8419-BEB3-854C-B8FF-9354BCDD7759}" type="pres">
      <dgm:prSet presAssocID="{E8F7EB68-3B17-B44D-B16A-54417A96C5E3}" presName="line3" presStyleLbl="callout" presStyleIdx="4" presStyleCnt="8"/>
      <dgm:spPr>
        <a:ln>
          <a:noFill/>
        </a:ln>
      </dgm:spPr>
    </dgm:pt>
    <dgm:pt modelId="{579D3E03-D69B-6942-948D-6AA9DE76E4AD}" type="pres">
      <dgm:prSet presAssocID="{E8F7EB68-3B17-B44D-B16A-54417A96C5E3}" presName="d3" presStyleLbl="callout" presStyleIdx="5" presStyleCnt="8"/>
      <dgm:spPr/>
    </dgm:pt>
    <dgm:pt modelId="{5BA0F368-6E23-6B45-921E-94FB003025A8}" type="pres">
      <dgm:prSet presAssocID="{7A0337A5-E64F-D04F-A4E0-470D92DA1635}" presName="circle4" presStyleLbl="lnNode1" presStyleIdx="3" presStyleCnt="4"/>
      <dgm:spPr>
        <a:solidFill>
          <a:srgbClr val="57068C"/>
        </a:solidFill>
      </dgm:spPr>
    </dgm:pt>
    <dgm:pt modelId="{CD0A78EB-7977-2447-8892-1B54A6157304}" type="pres">
      <dgm:prSet presAssocID="{7A0337A5-E64F-D04F-A4E0-470D92DA1635}" presName="text4" presStyleLbl="revTx" presStyleIdx="3" presStyleCnt="4" custScaleX="118554" custLinFactNeighborX="-22076" custLinFactNeighborY="-3139">
        <dgm:presLayoutVars>
          <dgm:bulletEnabled val="1"/>
        </dgm:presLayoutVars>
      </dgm:prSet>
      <dgm:spPr/>
    </dgm:pt>
    <dgm:pt modelId="{0439D031-A89D-BD46-8795-A7FA34D37CC7}" type="pres">
      <dgm:prSet presAssocID="{7A0337A5-E64F-D04F-A4E0-470D92DA1635}" presName="line4" presStyleLbl="callout" presStyleIdx="6" presStyleCnt="8"/>
      <dgm:spPr>
        <a:ln>
          <a:noFill/>
        </a:ln>
      </dgm:spPr>
    </dgm:pt>
    <dgm:pt modelId="{4A1C866D-C528-D54F-826B-7397F9C678E2}" type="pres">
      <dgm:prSet presAssocID="{7A0337A5-E64F-D04F-A4E0-470D92DA1635}" presName="d4" presStyleLbl="callout" presStyleIdx="7" presStyleCnt="8"/>
      <dgm:spPr/>
    </dgm:pt>
  </dgm:ptLst>
  <dgm:cxnLst>
    <dgm:cxn modelId="{E572CC31-0F0D-0C49-B25B-E3383D9C1B70}" type="presOf" srcId="{7A0337A5-E64F-D04F-A4E0-470D92DA1635}" destId="{CD0A78EB-7977-2447-8892-1B54A6157304}" srcOrd="0" destOrd="0" presId="urn:microsoft.com/office/officeart/2005/8/layout/target1"/>
    <dgm:cxn modelId="{1059733A-8BC1-5842-B573-0677B92E0AAF}" type="presOf" srcId="{98DA9D3F-4D02-9B4C-AE23-9A7727D58F22}" destId="{4EBA43BA-A646-FD40-B566-702DAD366697}" srcOrd="0" destOrd="0" presId="urn:microsoft.com/office/officeart/2005/8/layout/target1"/>
    <dgm:cxn modelId="{A942CA62-FCEA-1346-BBE2-A08F4F81908E}" srcId="{87DC9F30-172A-874F-83A3-8F2CE3EE3472}" destId="{70D28132-C3C2-BC47-B7F5-FEFC08A0A981}" srcOrd="1" destOrd="0" parTransId="{65ACE2E5-165A-4E4C-8989-5A751DE65419}" sibTransId="{0E8C2297-3D97-5846-B3AD-0500F2822B92}"/>
    <dgm:cxn modelId="{7EBE5F63-E7FF-0640-A519-67F2995BE42A}" srcId="{87DC9F30-172A-874F-83A3-8F2CE3EE3472}" destId="{7A0337A5-E64F-D04F-A4E0-470D92DA1635}" srcOrd="3" destOrd="0" parTransId="{A5B1DC1E-242B-2E4C-B1CD-88DAB96486C8}" sibTransId="{2FB2EC8D-8297-1C49-A001-37DA9193144C}"/>
    <dgm:cxn modelId="{AE6FAD55-ED5F-BA4E-832F-052333ABC8E6}" type="presOf" srcId="{E8F7EB68-3B17-B44D-B16A-54417A96C5E3}" destId="{5AD2D67F-7FFD-0645-BD9B-9E5B676995CE}" srcOrd="0" destOrd="0" presId="urn:microsoft.com/office/officeart/2005/8/layout/target1"/>
    <dgm:cxn modelId="{48CAEAA9-4F1E-C34B-9FEB-DF05498BBF67}" srcId="{87DC9F30-172A-874F-83A3-8F2CE3EE3472}" destId="{98DA9D3F-4D02-9B4C-AE23-9A7727D58F22}" srcOrd="0" destOrd="0" parTransId="{7E487198-99A2-AE45-A56B-D0979E1F8476}" sibTransId="{0D6C1C39-B3A4-A549-A2F4-593E8DAFAE25}"/>
    <dgm:cxn modelId="{54E1F4CD-F5CD-E242-BBBE-12A09C1EDBA7}" srcId="{87DC9F30-172A-874F-83A3-8F2CE3EE3472}" destId="{E8F7EB68-3B17-B44D-B16A-54417A96C5E3}" srcOrd="2" destOrd="0" parTransId="{0C617C29-18C1-C848-98B8-D3E0F96A005C}" sibTransId="{18714BCF-FC65-B144-8511-200A58A3DCD8}"/>
    <dgm:cxn modelId="{E3A97ECF-797A-604B-B859-BC26095C35E6}" type="presOf" srcId="{70D28132-C3C2-BC47-B7F5-FEFC08A0A981}" destId="{2FB11429-95DE-0F46-BB1B-21074D619DCF}" srcOrd="0" destOrd="0" presId="urn:microsoft.com/office/officeart/2005/8/layout/target1"/>
    <dgm:cxn modelId="{7F79B7F8-5611-014E-ABCD-27F08C2590F0}" type="presOf" srcId="{87DC9F30-172A-874F-83A3-8F2CE3EE3472}" destId="{AC5C4195-BB91-F14F-9A13-313A08C3D286}" srcOrd="0" destOrd="0" presId="urn:microsoft.com/office/officeart/2005/8/layout/target1"/>
    <dgm:cxn modelId="{B8BD08D8-6F7C-6F4E-9FFC-8DE54DC797E2}" type="presParOf" srcId="{AC5C4195-BB91-F14F-9A13-313A08C3D286}" destId="{EACB4562-73E1-EA45-A29D-F9F606A89316}" srcOrd="0" destOrd="0" presId="urn:microsoft.com/office/officeart/2005/8/layout/target1"/>
    <dgm:cxn modelId="{234AE22A-AA1E-994A-A7B6-E5B4218DCAA8}" type="presParOf" srcId="{AC5C4195-BB91-F14F-9A13-313A08C3D286}" destId="{4EBA43BA-A646-FD40-B566-702DAD366697}" srcOrd="1" destOrd="0" presId="urn:microsoft.com/office/officeart/2005/8/layout/target1"/>
    <dgm:cxn modelId="{443F9FFC-4D71-004D-822D-9261F4F0AEFF}" type="presParOf" srcId="{AC5C4195-BB91-F14F-9A13-313A08C3D286}" destId="{9AA57AB6-F4F1-074A-9222-6D1DA12AEEE3}" srcOrd="2" destOrd="0" presId="urn:microsoft.com/office/officeart/2005/8/layout/target1"/>
    <dgm:cxn modelId="{F104ED40-3EC9-974B-8158-D3FDB51889C9}" type="presParOf" srcId="{AC5C4195-BB91-F14F-9A13-313A08C3D286}" destId="{AED0CF4B-78B6-D146-AE9F-94BC4C6441F3}" srcOrd="3" destOrd="0" presId="urn:microsoft.com/office/officeart/2005/8/layout/target1"/>
    <dgm:cxn modelId="{B6F13D57-613D-0C4E-B823-303668801199}" type="presParOf" srcId="{AC5C4195-BB91-F14F-9A13-313A08C3D286}" destId="{6CC04BCC-59CD-BB4D-A591-86FAAE7E2B53}" srcOrd="4" destOrd="0" presId="urn:microsoft.com/office/officeart/2005/8/layout/target1"/>
    <dgm:cxn modelId="{6A47D83D-FE5E-D84B-BE3E-36D12E19F97A}" type="presParOf" srcId="{AC5C4195-BB91-F14F-9A13-313A08C3D286}" destId="{2FB11429-95DE-0F46-BB1B-21074D619DCF}" srcOrd="5" destOrd="0" presId="urn:microsoft.com/office/officeart/2005/8/layout/target1"/>
    <dgm:cxn modelId="{A79F1472-338F-B743-B9BC-C7D5F8E384FF}" type="presParOf" srcId="{AC5C4195-BB91-F14F-9A13-313A08C3D286}" destId="{76516D5D-8B5F-6E44-9545-3EA448DE0646}" srcOrd="6" destOrd="0" presId="urn:microsoft.com/office/officeart/2005/8/layout/target1"/>
    <dgm:cxn modelId="{E3600A30-DB78-4E46-86CD-C6CAD4BA388D}" type="presParOf" srcId="{AC5C4195-BB91-F14F-9A13-313A08C3D286}" destId="{0A9D5E08-93B3-FF49-99BC-B054D92C8A24}" srcOrd="7" destOrd="0" presId="urn:microsoft.com/office/officeart/2005/8/layout/target1"/>
    <dgm:cxn modelId="{CF10D7BB-DFFE-3D46-ABEC-56BC1B40E489}" type="presParOf" srcId="{AC5C4195-BB91-F14F-9A13-313A08C3D286}" destId="{001391E4-4F10-5C4D-BAA4-758BA6A266F3}" srcOrd="8" destOrd="0" presId="urn:microsoft.com/office/officeart/2005/8/layout/target1"/>
    <dgm:cxn modelId="{2157BDC0-A7BC-9B43-91F6-A8A5FE9CAD9D}" type="presParOf" srcId="{AC5C4195-BB91-F14F-9A13-313A08C3D286}" destId="{5AD2D67F-7FFD-0645-BD9B-9E5B676995CE}" srcOrd="9" destOrd="0" presId="urn:microsoft.com/office/officeart/2005/8/layout/target1"/>
    <dgm:cxn modelId="{C4AE006E-3B46-E746-8AB8-D1285C9A76C2}" type="presParOf" srcId="{AC5C4195-BB91-F14F-9A13-313A08C3D286}" destId="{F1EB8419-BEB3-854C-B8FF-9354BCDD7759}" srcOrd="10" destOrd="0" presId="urn:microsoft.com/office/officeart/2005/8/layout/target1"/>
    <dgm:cxn modelId="{87CF9BE3-F986-AA48-A33D-3A99D79E53B5}" type="presParOf" srcId="{AC5C4195-BB91-F14F-9A13-313A08C3D286}" destId="{579D3E03-D69B-6942-948D-6AA9DE76E4AD}" srcOrd="11" destOrd="0" presId="urn:microsoft.com/office/officeart/2005/8/layout/target1"/>
    <dgm:cxn modelId="{6F39E905-8071-EF42-97F6-F878AB98B6DA}" type="presParOf" srcId="{AC5C4195-BB91-F14F-9A13-313A08C3D286}" destId="{5BA0F368-6E23-6B45-921E-94FB003025A8}" srcOrd="12" destOrd="0" presId="urn:microsoft.com/office/officeart/2005/8/layout/target1"/>
    <dgm:cxn modelId="{0507ACD8-4FD4-5346-A2FD-6F7013EB7614}" type="presParOf" srcId="{AC5C4195-BB91-F14F-9A13-313A08C3D286}" destId="{CD0A78EB-7977-2447-8892-1B54A6157304}" srcOrd="13" destOrd="0" presId="urn:microsoft.com/office/officeart/2005/8/layout/target1"/>
    <dgm:cxn modelId="{3651F32D-1009-D140-AB4E-BCF955D28908}" type="presParOf" srcId="{AC5C4195-BB91-F14F-9A13-313A08C3D286}" destId="{0439D031-A89D-BD46-8795-A7FA34D37CC7}" srcOrd="14" destOrd="0" presId="urn:microsoft.com/office/officeart/2005/8/layout/target1"/>
    <dgm:cxn modelId="{DECB5D99-83C2-F740-8D32-FA7C84E9AB8D}" type="presParOf" srcId="{AC5C4195-BB91-F14F-9A13-313A08C3D286}" destId="{4A1C866D-C528-D54F-826B-7397F9C678E2}" srcOrd="15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Pass two hills</a:t>
          </a: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Defuse bomb</a:t>
          </a: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Return to start</a:t>
          </a: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ScaleX="38168" custScaleY="135872" custLinFactNeighborX="-37684" custLinFactNeighborY="841"/>
      <dgm:spPr>
        <a:blipFill dpi="0" rotWithShape="1">
          <a:blip xmlns:r="http://schemas.openxmlformats.org/officeDocument/2006/relationships" r:embed="rId1"/>
          <a:srcRect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Deliver 50 hours</a:t>
          </a: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Deliver 125 hours</a:t>
          </a: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Deliver 200 hours</a:t>
          </a: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82150" custLinFactNeighborY="-4738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8946" custScaleY="137969" custLinFactNeighborX="-39947" custLinFactNeighborY="-4515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Traverse solar panel hill</a:t>
          </a: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Retrieve Zarya</a:t>
          </a: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Return to start with Zarya</a:t>
          </a: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4585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ScaleX="38168" custScaleY="135872" custLinFactNeighborX="-37684" custLinFactNeighborY="841"/>
      <dgm:spPr>
        <a:blipFill dpi="0" rotWithShape="1">
          <a:blip xmlns:r="http://schemas.openxmlformats.org/officeDocument/2006/relationships" r:embed="rId1"/>
          <a:srcRect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Physical assembly</a:t>
          </a: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Transport rock sample to start</a:t>
          </a: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Climb the peak</a:t>
          </a: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44122171-6BEE-7645-990C-A7F7C7D58E5F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Motor wiring</a:t>
          </a:r>
        </a:p>
      </dgm:t>
    </dgm:pt>
    <dgm:pt modelId="{97A274B5-B2AE-0844-B503-08A7B9EDD5A5}" type="parTrans" cxnId="{0962E27A-1D46-464F-8294-D538820680B9}">
      <dgm:prSet/>
      <dgm:spPr/>
      <dgm:t>
        <a:bodyPr/>
        <a:lstStyle/>
        <a:p>
          <a:endParaRPr lang="en-US"/>
        </a:p>
      </dgm:t>
    </dgm:pt>
    <dgm:pt modelId="{59539B1C-C247-0E43-B2C0-502B7698A8E9}" type="sibTrans" cxnId="{0962E27A-1D46-464F-8294-D538820680B9}">
      <dgm:prSet/>
      <dgm:spPr/>
      <dgm:t>
        <a:bodyPr/>
        <a:lstStyle/>
        <a:p>
          <a:endParaRPr lang="en-US"/>
        </a:p>
      </dgm:t>
    </dgm:pt>
    <dgm:pt modelId="{374294F2-AE03-174A-9AE1-7D240B773AA3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Collect rock sample</a:t>
          </a:r>
        </a:p>
      </dgm:t>
    </dgm:pt>
    <dgm:pt modelId="{94B27501-603B-AC46-AEFD-57D92514E404}" type="parTrans" cxnId="{1027FEE8-260C-E843-B7DE-6E2089C5F07F}">
      <dgm:prSet/>
      <dgm:spPr/>
      <dgm:t>
        <a:bodyPr/>
        <a:lstStyle/>
        <a:p>
          <a:endParaRPr lang="en-US"/>
        </a:p>
      </dgm:t>
    </dgm:pt>
    <dgm:pt modelId="{512A03DE-397C-3246-ADBF-33E13B28CA0D}" type="sibTrans" cxnId="{1027FEE8-260C-E843-B7DE-6E2089C5F07F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 custLinFactNeighborX="-409" custLinFactNeighborY="2356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D0E49128-1923-8D49-AA73-09EA4152D015}" type="presOf" srcId="{374294F2-AE03-174A-9AE1-7D240B773AA3}" destId="{EC148BCD-CD9D-DA4C-9F72-BDD23CC07C98}" srcOrd="0" destOrd="2" presId="urn:microsoft.com/office/officeart/2005/8/layout/list1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7761E13A-ED29-A344-BE90-3991E23DC0F5}" type="presOf" srcId="{44122171-6BEE-7645-990C-A7F7C7D58E5F}" destId="{EC148BCD-CD9D-DA4C-9F72-BDD23CC07C98}" srcOrd="0" destOrd="1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0962E27A-1D46-464F-8294-D538820680B9}" srcId="{8ED78BA0-96E7-B043-A20E-21FA78203FDB}" destId="{44122171-6BEE-7645-990C-A7F7C7D58E5F}" srcOrd="1" destOrd="0" parTransId="{97A274B5-B2AE-0844-B503-08A7B9EDD5A5}" sibTransId="{59539B1C-C247-0E43-B2C0-502B7698A8E9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1027FEE8-260C-E843-B7DE-6E2089C5F07F}" srcId="{8ED78BA0-96E7-B043-A20E-21FA78203FDB}" destId="{374294F2-AE03-174A-9AE1-7D240B773AA3}" srcOrd="2" destOrd="0" parTransId="{94B27501-603B-AC46-AEFD-57D92514E404}" sibTransId="{512A03DE-397C-3246-ADBF-33E13B28CA0D}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C04BCC-59CD-BB4D-A591-86FAAE7E2B53}">
      <dsp:nvSpPr>
        <dsp:cNvPr id="0" name=""/>
        <dsp:cNvSpPr/>
      </dsp:nvSpPr>
      <dsp:spPr>
        <a:xfrm>
          <a:off x="305491" y="821780"/>
          <a:ext cx="2465341" cy="2465341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B4562-73E1-EA45-A29D-F9F606A89316}">
      <dsp:nvSpPr>
        <dsp:cNvPr id="0" name=""/>
        <dsp:cNvSpPr/>
      </dsp:nvSpPr>
      <dsp:spPr>
        <a:xfrm>
          <a:off x="1125291" y="1613105"/>
          <a:ext cx="821780" cy="821780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A43BA-A646-FD40-B566-702DAD366697}">
      <dsp:nvSpPr>
        <dsp:cNvPr id="0" name=""/>
        <dsp:cNvSpPr/>
      </dsp:nvSpPr>
      <dsp:spPr>
        <a:xfrm>
          <a:off x="2758750" y="19650"/>
          <a:ext cx="1575020" cy="1027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Benchmark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A</a:t>
          </a:r>
        </a:p>
      </dsp:txBody>
      <dsp:txXfrm>
        <a:off x="2758750" y="19650"/>
        <a:ext cx="1575020" cy="1027225"/>
      </dsp:txXfrm>
    </dsp:sp>
    <dsp:sp modelId="{9AA57AB6-F4F1-074A-9222-6D1DA12AEEE3}">
      <dsp:nvSpPr>
        <dsp:cNvPr id="0" name=""/>
        <dsp:cNvSpPr/>
      </dsp:nvSpPr>
      <dsp:spPr>
        <a:xfrm>
          <a:off x="2832679" y="513612"/>
          <a:ext cx="3081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0CF4B-78B6-D146-AE9F-94BC4C6441F3}">
      <dsp:nvSpPr>
        <dsp:cNvPr id="0" name=""/>
        <dsp:cNvSpPr/>
      </dsp:nvSpPr>
      <dsp:spPr>
        <a:xfrm rot="5400000">
          <a:off x="1393639" y="616438"/>
          <a:ext cx="1541660" cy="1334366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11429-95DE-0F46-BB1B-21074D619DCF}">
      <dsp:nvSpPr>
        <dsp:cNvPr id="0" name=""/>
        <dsp:cNvSpPr/>
      </dsp:nvSpPr>
      <dsp:spPr>
        <a:xfrm>
          <a:off x="2813283" y="1027441"/>
          <a:ext cx="1479981" cy="1027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solidFill>
                <a:schemeClr val="accent2"/>
              </a:solidFill>
              <a:latin typeface="Proxima Nova Rg" panose="02000506030000020004" pitchFamily="2" charset="0"/>
            </a:rPr>
            <a:t>Benchmark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solidFill>
                <a:schemeClr val="accent2"/>
              </a:solidFill>
              <a:latin typeface="Proxima Nova Rg" panose="02000506030000020004" pitchFamily="2" charset="0"/>
            </a:rPr>
            <a:t>B</a:t>
          </a:r>
        </a:p>
      </dsp:txBody>
      <dsp:txXfrm>
        <a:off x="2813283" y="1027441"/>
        <a:ext cx="1479981" cy="1027225"/>
      </dsp:txXfrm>
    </dsp:sp>
    <dsp:sp modelId="{76516D5D-8B5F-6E44-9545-3EA448DE0646}">
      <dsp:nvSpPr>
        <dsp:cNvPr id="0" name=""/>
        <dsp:cNvSpPr/>
      </dsp:nvSpPr>
      <dsp:spPr>
        <a:xfrm>
          <a:off x="2832679" y="1540838"/>
          <a:ext cx="3081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D5E08-93B3-FF49-99BC-B054D92C8A24}">
      <dsp:nvSpPr>
        <dsp:cNvPr id="0" name=""/>
        <dsp:cNvSpPr/>
      </dsp:nvSpPr>
      <dsp:spPr>
        <a:xfrm rot="5400000">
          <a:off x="1919188" y="1709015"/>
          <a:ext cx="1079162" cy="74576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166259" cy="1069696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>
          <a:off x="0" y="-25740"/>
          <a:ext cx="1702183" cy="117265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56552" y="1095437"/>
          <a:ext cx="4853153" cy="1307407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196759" y="1095437"/>
        <a:ext cx="4772739" cy="126720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193265"/>
          <a:ext cx="6096000" cy="138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229108" rIns="473117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One recreational space 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One 20 person-classroom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One 40 person-classroom</a:t>
          </a:r>
        </a:p>
      </dsp:txBody>
      <dsp:txXfrm>
        <a:off x="0" y="193265"/>
        <a:ext cx="6096000" cy="1386000"/>
      </dsp:txXfrm>
    </dsp:sp>
    <dsp:sp modelId="{96D449A5-8CF5-0D4C-9470-7C2F22AB24CE}">
      <dsp:nvSpPr>
        <dsp:cNvPr id="0" name=""/>
        <dsp:cNvSpPr/>
      </dsp:nvSpPr>
      <dsp:spPr>
        <a:xfrm>
          <a:off x="304800" y="30905"/>
          <a:ext cx="4267200" cy="3247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b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20652" y="46757"/>
        <a:ext cx="4235496" cy="293016"/>
      </dsp:txXfrm>
    </dsp:sp>
    <dsp:sp modelId="{5320A93E-E9A1-244D-A69C-7BEAD76D8D8B}">
      <dsp:nvSpPr>
        <dsp:cNvPr id="0" name=""/>
        <dsp:cNvSpPr/>
      </dsp:nvSpPr>
      <dsp:spPr>
        <a:xfrm>
          <a:off x="0" y="1801025"/>
          <a:ext cx="6096000" cy="138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229108" rIns="473117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All</a:t>
          </a:r>
          <a:r>
            <a:rPr lang="en-US" sz="2300" b="0" i="0" kern="1200" baseline="0" dirty="0">
              <a:latin typeface="Proxima Nova Rg" panose="02000506030000020004" pitchFamily="2" charset="0"/>
            </a:rPr>
            <a:t> classroom spaces</a:t>
          </a:r>
          <a:endParaRPr lang="en-US" sz="2300" b="0" i="0" kern="1200" dirty="0">
            <a:latin typeface="Proxima Nova Rg" panose="02000506030000020004" pitchFamily="2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Facility of choice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Electrical &amp; plumbing plans for dorm</a:t>
          </a:r>
        </a:p>
      </dsp:txBody>
      <dsp:txXfrm>
        <a:off x="0" y="1801025"/>
        <a:ext cx="6096000" cy="1386000"/>
      </dsp:txXfrm>
    </dsp:sp>
    <dsp:sp modelId="{13086218-E288-3044-B21D-7C4BF082C728}">
      <dsp:nvSpPr>
        <dsp:cNvPr id="0" name=""/>
        <dsp:cNvSpPr/>
      </dsp:nvSpPr>
      <dsp:spPr>
        <a:xfrm>
          <a:off x="304800" y="1638665"/>
          <a:ext cx="4267200" cy="3247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b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20652" y="1654517"/>
        <a:ext cx="4235496" cy="293016"/>
      </dsp:txXfrm>
    </dsp:sp>
    <dsp:sp modelId="{2BC19969-2C76-8D45-A55D-078E3B83647D}">
      <dsp:nvSpPr>
        <dsp:cNvPr id="0" name=""/>
        <dsp:cNvSpPr/>
      </dsp:nvSpPr>
      <dsp:spPr>
        <a:xfrm>
          <a:off x="0" y="3408785"/>
          <a:ext cx="6096000" cy="13166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229108" rIns="473117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Floor</a:t>
          </a:r>
          <a:r>
            <a:rPr lang="en-US" sz="2300" b="0" i="0" kern="1200" baseline="0" dirty="0">
              <a:latin typeface="Proxima Nova Rg" panose="02000506030000020004" pitchFamily="2" charset="0"/>
            </a:rPr>
            <a:t> plans for all floors (six minimum) and front elevation</a:t>
          </a:r>
          <a:endParaRPr lang="en-US" sz="2300" b="0" i="0" kern="1200" dirty="0">
            <a:latin typeface="Proxima Nova Rg" panose="02000506030000020004" pitchFamily="2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LEED Gold and implementation plan</a:t>
          </a:r>
        </a:p>
      </dsp:txBody>
      <dsp:txXfrm>
        <a:off x="0" y="3408785"/>
        <a:ext cx="6096000" cy="1316699"/>
      </dsp:txXfrm>
    </dsp:sp>
    <dsp:sp modelId="{8D4DE655-2605-8B4B-B4BD-0414015C16E0}">
      <dsp:nvSpPr>
        <dsp:cNvPr id="0" name=""/>
        <dsp:cNvSpPr/>
      </dsp:nvSpPr>
      <dsp:spPr>
        <a:xfrm>
          <a:off x="304800" y="3246425"/>
          <a:ext cx="4267200" cy="3247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b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20652" y="3262277"/>
        <a:ext cx="4235496" cy="29301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4997754" cy="1198179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>
          <a:off x="0" y="-36522"/>
          <a:ext cx="1410746" cy="13442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51446" y="1234701"/>
          <a:ext cx="4694861" cy="1464441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196483" y="1234701"/>
        <a:ext cx="4604787" cy="141940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13825"/>
          <a:ext cx="5430817" cy="1398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1492" tIns="249936" rIns="421492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Determine</a:t>
          </a:r>
          <a:r>
            <a:rPr lang="en-US" sz="2300" b="0" i="0" kern="1200" baseline="0" dirty="0">
              <a:latin typeface="Proxima Nova Rg" panose="02000506030000020004" pitchFamily="2" charset="0"/>
            </a:rPr>
            <a:t> device choice</a:t>
          </a:r>
          <a:endParaRPr lang="en-US" sz="2300" b="0" i="0" kern="1200" dirty="0">
            <a:latin typeface="Proxima Nova Rg" panose="02000506030000020004" pitchFamily="2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Initial CAD model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One functioning sensor with code</a:t>
          </a:r>
        </a:p>
      </dsp:txBody>
      <dsp:txXfrm>
        <a:off x="0" y="213825"/>
        <a:ext cx="5430817" cy="1398600"/>
      </dsp:txXfrm>
    </dsp:sp>
    <dsp:sp modelId="{96D449A5-8CF5-0D4C-9470-7C2F22AB24CE}">
      <dsp:nvSpPr>
        <dsp:cNvPr id="0" name=""/>
        <dsp:cNvSpPr/>
      </dsp:nvSpPr>
      <dsp:spPr>
        <a:xfrm>
          <a:off x="271540" y="36705"/>
          <a:ext cx="3801572" cy="3542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690" tIns="0" rIns="143690" bIns="0" numCol="1" spcCol="1270" anchor="b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288833" y="53998"/>
        <a:ext cx="3766986" cy="319654"/>
      </dsp:txXfrm>
    </dsp:sp>
    <dsp:sp modelId="{5320A93E-E9A1-244D-A69C-7BEAD76D8D8B}">
      <dsp:nvSpPr>
        <dsp:cNvPr id="0" name=""/>
        <dsp:cNvSpPr/>
      </dsp:nvSpPr>
      <dsp:spPr>
        <a:xfrm>
          <a:off x="0" y="1854346"/>
          <a:ext cx="5430817" cy="1398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1492" tIns="249936" rIns="421492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Updated</a:t>
          </a:r>
          <a:r>
            <a:rPr lang="en-US" sz="2300" b="0" i="0" kern="1200" baseline="0" dirty="0">
              <a:latin typeface="Proxima Nova Rg" panose="02000506030000020004" pitchFamily="2" charset="0"/>
            </a:rPr>
            <a:t> CAD model</a:t>
          </a:r>
          <a:endParaRPr lang="en-US" sz="2300" b="0" i="0" kern="1200" dirty="0">
            <a:latin typeface="Proxima Nova Rg" panose="02000506030000020004" pitchFamily="2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Machining method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All parts manufactured</a:t>
          </a:r>
        </a:p>
      </dsp:txBody>
      <dsp:txXfrm>
        <a:off x="0" y="1854346"/>
        <a:ext cx="5430817" cy="1398600"/>
      </dsp:txXfrm>
    </dsp:sp>
    <dsp:sp modelId="{13086218-E288-3044-B21D-7C4BF082C728}">
      <dsp:nvSpPr>
        <dsp:cNvPr id="0" name=""/>
        <dsp:cNvSpPr/>
      </dsp:nvSpPr>
      <dsp:spPr>
        <a:xfrm>
          <a:off x="271540" y="1677226"/>
          <a:ext cx="3801572" cy="3542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690" tIns="0" rIns="143690" bIns="0" numCol="1" spcCol="1270" anchor="b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288833" y="1694519"/>
        <a:ext cx="3766986" cy="319654"/>
      </dsp:txXfrm>
    </dsp:sp>
    <dsp:sp modelId="{2BC19969-2C76-8D45-A55D-078E3B83647D}">
      <dsp:nvSpPr>
        <dsp:cNvPr id="0" name=""/>
        <dsp:cNvSpPr/>
      </dsp:nvSpPr>
      <dsp:spPr>
        <a:xfrm>
          <a:off x="0" y="3494866"/>
          <a:ext cx="5430817" cy="1398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1492" tIns="249936" rIns="421492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Incorporated</a:t>
          </a:r>
          <a:r>
            <a:rPr lang="en-US" sz="2300" b="0" i="0" kern="1200" baseline="0" dirty="0">
              <a:latin typeface="Proxima Nova Rg" panose="02000506030000020004" pitchFamily="2" charset="0"/>
            </a:rPr>
            <a:t> sensors</a:t>
          </a:r>
          <a:endParaRPr lang="en-US" sz="2300" b="0" i="0" kern="1200" dirty="0">
            <a:latin typeface="Proxima Nova Rg" panose="02000506030000020004" pitchFamily="2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baseline="0" dirty="0">
              <a:latin typeface="Proxima Nova Rg" panose="02000506030000020004" pitchFamily="2" charset="0"/>
            </a:rPr>
            <a:t>Functional device</a:t>
          </a:r>
          <a:endParaRPr lang="en-US" sz="2300" b="0" i="0" kern="1200" dirty="0">
            <a:latin typeface="Proxima Nova Rg" panose="02000506030000020004" pitchFamily="2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Complete one extra task</a:t>
          </a:r>
        </a:p>
      </dsp:txBody>
      <dsp:txXfrm>
        <a:off x="0" y="3494866"/>
        <a:ext cx="5430817" cy="1398600"/>
      </dsp:txXfrm>
    </dsp:sp>
    <dsp:sp modelId="{8D4DE655-2605-8B4B-B4BD-0414015C16E0}">
      <dsp:nvSpPr>
        <dsp:cNvPr id="0" name=""/>
        <dsp:cNvSpPr/>
      </dsp:nvSpPr>
      <dsp:spPr>
        <a:xfrm>
          <a:off x="271540" y="3317746"/>
          <a:ext cx="3801572" cy="3542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690" tIns="0" rIns="143690" bIns="0" numCol="1" spcCol="1270" anchor="b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288833" y="3335039"/>
        <a:ext cx="3766986" cy="31965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199844"/>
          <a:ext cx="5580439" cy="143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3104" tIns="249936" rIns="433104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Initial coding or wiring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Initial physical prototype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Design &amp; Feasibility Report (DFR)</a:t>
          </a:r>
        </a:p>
      </dsp:txBody>
      <dsp:txXfrm>
        <a:off x="0" y="199844"/>
        <a:ext cx="5580439" cy="1436400"/>
      </dsp:txXfrm>
    </dsp:sp>
    <dsp:sp modelId="{96D449A5-8CF5-0D4C-9470-7C2F22AB24CE}">
      <dsp:nvSpPr>
        <dsp:cNvPr id="0" name=""/>
        <dsp:cNvSpPr/>
      </dsp:nvSpPr>
      <dsp:spPr>
        <a:xfrm>
          <a:off x="279021" y="22724"/>
          <a:ext cx="3906307" cy="3542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649" tIns="0" rIns="147649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296314" y="40017"/>
        <a:ext cx="3871721" cy="319654"/>
      </dsp:txXfrm>
    </dsp:sp>
    <dsp:sp modelId="{5320A93E-E9A1-244D-A69C-7BEAD76D8D8B}">
      <dsp:nvSpPr>
        <dsp:cNvPr id="0" name=""/>
        <dsp:cNvSpPr/>
      </dsp:nvSpPr>
      <dsp:spPr>
        <a:xfrm>
          <a:off x="0" y="1878165"/>
          <a:ext cx="5580439" cy="1096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3104" tIns="249936" rIns="433104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Some</a:t>
          </a:r>
          <a:r>
            <a:rPr lang="en-US" sz="2400" b="0" i="0" kern="1200" baseline="0" dirty="0">
              <a:latin typeface="Proxima Nova Rg" panose="02000506030000020004" pitchFamily="2" charset="0"/>
            </a:rPr>
            <a:t> functions completed</a:t>
          </a:r>
          <a:endParaRPr lang="en-US" sz="2400" b="0" i="0" kern="1200" dirty="0">
            <a:latin typeface="Proxima Nova Rg" panose="02000506030000020004" pitchFamily="2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New prototype iteration</a:t>
          </a:r>
        </a:p>
      </dsp:txBody>
      <dsp:txXfrm>
        <a:off x="0" y="1878165"/>
        <a:ext cx="5580439" cy="1096200"/>
      </dsp:txXfrm>
    </dsp:sp>
    <dsp:sp modelId="{13086218-E288-3044-B21D-7C4BF082C728}">
      <dsp:nvSpPr>
        <dsp:cNvPr id="0" name=""/>
        <dsp:cNvSpPr/>
      </dsp:nvSpPr>
      <dsp:spPr>
        <a:xfrm>
          <a:off x="279021" y="1701045"/>
          <a:ext cx="3906307" cy="3542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649" tIns="0" rIns="147649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296314" y="1718338"/>
        <a:ext cx="3871721" cy="319654"/>
      </dsp:txXfrm>
    </dsp:sp>
    <dsp:sp modelId="{2BC19969-2C76-8D45-A55D-078E3B83647D}">
      <dsp:nvSpPr>
        <dsp:cNvPr id="0" name=""/>
        <dsp:cNvSpPr/>
      </dsp:nvSpPr>
      <dsp:spPr>
        <a:xfrm>
          <a:off x="0" y="3216285"/>
          <a:ext cx="5580439" cy="1096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3104" tIns="249936" rIns="433104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Fully</a:t>
          </a:r>
          <a:r>
            <a:rPr lang="en-US" sz="2400" b="0" i="0" kern="1200" baseline="0" dirty="0">
              <a:latin typeface="Proxima Nova Rg" panose="02000506030000020004" pitchFamily="2" charset="0"/>
            </a:rPr>
            <a:t> functional proof of concept</a:t>
          </a:r>
          <a:endParaRPr lang="en-US" sz="2400" b="0" i="0" kern="1200" dirty="0">
            <a:latin typeface="Proxima Nova Rg" panose="02000506030000020004" pitchFamily="2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Final Design Report (FDR)</a:t>
          </a:r>
        </a:p>
      </dsp:txBody>
      <dsp:txXfrm>
        <a:off x="0" y="3216285"/>
        <a:ext cx="5580439" cy="1096200"/>
      </dsp:txXfrm>
    </dsp:sp>
    <dsp:sp modelId="{8D4DE655-2605-8B4B-B4BD-0414015C16E0}">
      <dsp:nvSpPr>
        <dsp:cNvPr id="0" name=""/>
        <dsp:cNvSpPr/>
      </dsp:nvSpPr>
      <dsp:spPr>
        <a:xfrm>
          <a:off x="279021" y="3039165"/>
          <a:ext cx="3906307" cy="3542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649" tIns="0" rIns="147649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296314" y="3056458"/>
        <a:ext cx="3871721" cy="31965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B06CEA-71CE-444B-988E-C4FF1FC98A99}">
      <dsp:nvSpPr>
        <dsp:cNvPr id="0" name=""/>
        <dsp:cNvSpPr/>
      </dsp:nvSpPr>
      <dsp:spPr>
        <a:xfrm>
          <a:off x="0" y="3277196"/>
          <a:ext cx="5588237" cy="107564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Proxima Nova Lt" panose="02000506030000020004" pitchFamily="50" charset="0"/>
            </a:rPr>
            <a:t>Commissioning</a:t>
          </a:r>
        </a:p>
      </dsp:txBody>
      <dsp:txXfrm>
        <a:off x="0" y="3277196"/>
        <a:ext cx="5588237" cy="580850"/>
      </dsp:txXfrm>
    </dsp:sp>
    <dsp:sp modelId="{A0C213B2-9425-D140-B633-6BBA4C696386}">
      <dsp:nvSpPr>
        <dsp:cNvPr id="0" name=""/>
        <dsp:cNvSpPr/>
      </dsp:nvSpPr>
      <dsp:spPr>
        <a:xfrm>
          <a:off x="2389" y="3836533"/>
          <a:ext cx="5577322" cy="494798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Print(s) completed</a:t>
          </a:r>
        </a:p>
      </dsp:txBody>
      <dsp:txXfrm>
        <a:off x="2389" y="3836533"/>
        <a:ext cx="5577322" cy="494798"/>
      </dsp:txXfrm>
    </dsp:sp>
    <dsp:sp modelId="{6CFCFBF6-B8D1-3747-90BA-93138E3E60A4}">
      <dsp:nvSpPr>
        <dsp:cNvPr id="0" name=""/>
        <dsp:cNvSpPr/>
      </dsp:nvSpPr>
      <dsp:spPr>
        <a:xfrm>
          <a:off x="5579712" y="3836533"/>
          <a:ext cx="6135" cy="494798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" panose="02000506030000020004" pitchFamily="2" charset="77"/>
            </a:rPr>
            <a:t> </a:t>
          </a:r>
        </a:p>
      </dsp:txBody>
      <dsp:txXfrm>
        <a:off x="5579712" y="3836533"/>
        <a:ext cx="6135" cy="494798"/>
      </dsp:txXfrm>
    </dsp:sp>
    <dsp:sp modelId="{8498E491-8F11-3246-8D34-46C49385F217}">
      <dsp:nvSpPr>
        <dsp:cNvPr id="0" name=""/>
        <dsp:cNvSpPr/>
      </dsp:nvSpPr>
      <dsp:spPr>
        <a:xfrm rot="10800000">
          <a:off x="0" y="1638982"/>
          <a:ext cx="5588237" cy="1654348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Lt" panose="02000506030000020004" pitchFamily="50" charset="0"/>
            </a:rPr>
            <a:t>Benchmark B</a:t>
          </a:r>
        </a:p>
      </dsp:txBody>
      <dsp:txXfrm rot="-10800000">
        <a:off x="0" y="1638982"/>
        <a:ext cx="5588237" cy="580676"/>
      </dsp:txXfrm>
    </dsp:sp>
    <dsp:sp modelId="{287AE9B9-D5CA-1C44-9E72-B7FF46149225}">
      <dsp:nvSpPr>
        <dsp:cNvPr id="0" name=""/>
        <dsp:cNvSpPr/>
      </dsp:nvSpPr>
      <dsp:spPr>
        <a:xfrm>
          <a:off x="1012" y="2219659"/>
          <a:ext cx="5580051" cy="49465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Final required print(s) approved</a:t>
          </a:r>
        </a:p>
      </dsp:txBody>
      <dsp:txXfrm>
        <a:off x="1012" y="2219659"/>
        <a:ext cx="5580051" cy="494650"/>
      </dsp:txXfrm>
    </dsp:sp>
    <dsp:sp modelId="{41D74448-DF9A-944E-9665-C8582B2E2808}">
      <dsp:nvSpPr>
        <dsp:cNvPr id="0" name=""/>
        <dsp:cNvSpPr/>
      </dsp:nvSpPr>
      <dsp:spPr>
        <a:xfrm>
          <a:off x="5581063" y="2219659"/>
          <a:ext cx="6160" cy="49465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" panose="02000506030000020004" pitchFamily="2" charset="77"/>
            </a:rPr>
            <a:t> </a:t>
          </a:r>
        </a:p>
      </dsp:txBody>
      <dsp:txXfrm>
        <a:off x="5581063" y="2219659"/>
        <a:ext cx="6160" cy="494650"/>
      </dsp:txXfrm>
    </dsp:sp>
    <dsp:sp modelId="{C2E9AC38-823C-5544-AC9D-D683A707B3FA}">
      <dsp:nvSpPr>
        <dsp:cNvPr id="0" name=""/>
        <dsp:cNvSpPr/>
      </dsp:nvSpPr>
      <dsp:spPr>
        <a:xfrm rot="10800000">
          <a:off x="0" y="769"/>
          <a:ext cx="5588237" cy="1654348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Lt" panose="02000506030000020004" pitchFamily="50" charset="0"/>
            </a:rPr>
            <a:t>Benchmark A</a:t>
          </a:r>
        </a:p>
      </dsp:txBody>
      <dsp:txXfrm rot="-10800000">
        <a:off x="0" y="769"/>
        <a:ext cx="5588237" cy="580676"/>
      </dsp:txXfrm>
    </dsp:sp>
    <dsp:sp modelId="{AFE785BE-B460-0C4C-ADC8-06634ACAB58F}">
      <dsp:nvSpPr>
        <dsp:cNvPr id="0" name=""/>
        <dsp:cNvSpPr/>
      </dsp:nvSpPr>
      <dsp:spPr>
        <a:xfrm>
          <a:off x="2389" y="581445"/>
          <a:ext cx="5577322" cy="49465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Initial required print(s) submission due</a:t>
          </a:r>
        </a:p>
      </dsp:txBody>
      <dsp:txXfrm>
        <a:off x="2389" y="581445"/>
        <a:ext cx="5577322" cy="494650"/>
      </dsp:txXfrm>
    </dsp:sp>
    <dsp:sp modelId="{502A8320-69ED-3D43-A17A-C5AE66AFAAFF}">
      <dsp:nvSpPr>
        <dsp:cNvPr id="0" name=""/>
        <dsp:cNvSpPr/>
      </dsp:nvSpPr>
      <dsp:spPr>
        <a:xfrm flipH="1">
          <a:off x="5579712" y="581445"/>
          <a:ext cx="6135" cy="49465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" panose="02000506030000020004" pitchFamily="2" charset="77"/>
            </a:rPr>
            <a:t> </a:t>
          </a:r>
        </a:p>
      </dsp:txBody>
      <dsp:txXfrm>
        <a:off x="5579712" y="581445"/>
        <a:ext cx="6135" cy="4946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A0F368-6E23-6B45-921E-94FB003025A8}">
      <dsp:nvSpPr>
        <dsp:cNvPr id="0" name=""/>
        <dsp:cNvSpPr/>
      </dsp:nvSpPr>
      <dsp:spPr>
        <a:xfrm>
          <a:off x="312087" y="1031578"/>
          <a:ext cx="3094736" cy="3094736"/>
        </a:xfrm>
        <a:prstGeom prst="ellipse">
          <a:avLst/>
        </a:prstGeom>
        <a:solidFill>
          <a:srgbClr val="57068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1391E4-4F10-5C4D-BAA4-758BA6A266F3}">
      <dsp:nvSpPr>
        <dsp:cNvPr id="0" name=""/>
        <dsp:cNvSpPr/>
      </dsp:nvSpPr>
      <dsp:spPr>
        <a:xfrm>
          <a:off x="754377" y="1473868"/>
          <a:ext cx="2210157" cy="22101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C04BCC-59CD-BB4D-A591-86FAAE7E2B53}">
      <dsp:nvSpPr>
        <dsp:cNvPr id="0" name=""/>
        <dsp:cNvSpPr/>
      </dsp:nvSpPr>
      <dsp:spPr>
        <a:xfrm>
          <a:off x="1218395" y="1915899"/>
          <a:ext cx="1326094" cy="1326094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B4562-73E1-EA45-A29D-F9F606A89316}">
      <dsp:nvSpPr>
        <dsp:cNvPr id="0" name=""/>
        <dsp:cNvSpPr/>
      </dsp:nvSpPr>
      <dsp:spPr>
        <a:xfrm>
          <a:off x="1659361" y="2341549"/>
          <a:ext cx="442031" cy="442031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A43BA-A646-FD40-B566-702DAD366697}">
      <dsp:nvSpPr>
        <dsp:cNvPr id="0" name=""/>
        <dsp:cNvSpPr/>
      </dsp:nvSpPr>
      <dsp:spPr>
        <a:xfrm>
          <a:off x="3422612" y="41937"/>
          <a:ext cx="2480028" cy="740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Benchmark A</a:t>
          </a:r>
        </a:p>
      </dsp:txBody>
      <dsp:txXfrm>
        <a:off x="3422612" y="41937"/>
        <a:ext cx="2480028" cy="740157"/>
      </dsp:txXfrm>
    </dsp:sp>
    <dsp:sp modelId="{9AA57AB6-F4F1-074A-9222-6D1DA12AEEE3}">
      <dsp:nvSpPr>
        <dsp:cNvPr id="0" name=""/>
        <dsp:cNvSpPr/>
      </dsp:nvSpPr>
      <dsp:spPr>
        <a:xfrm>
          <a:off x="3535771" y="370078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0CF4B-78B6-D146-AE9F-94BC4C6441F3}">
      <dsp:nvSpPr>
        <dsp:cNvPr id="0" name=""/>
        <dsp:cNvSpPr/>
      </dsp:nvSpPr>
      <dsp:spPr>
        <a:xfrm rot="5400000">
          <a:off x="1591245" y="613789"/>
          <a:ext cx="2186946" cy="1702104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11429-95DE-0F46-BB1B-21074D619DCF}">
      <dsp:nvSpPr>
        <dsp:cNvPr id="0" name=""/>
        <dsp:cNvSpPr/>
      </dsp:nvSpPr>
      <dsp:spPr>
        <a:xfrm>
          <a:off x="3435989" y="765108"/>
          <a:ext cx="2127987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2"/>
              </a:solidFill>
              <a:latin typeface="Proxima Nova Lt" panose="02000506030000020004" pitchFamily="50" charset="0"/>
            </a:rPr>
            <a:t>Benchmark B</a:t>
          </a:r>
        </a:p>
      </dsp:txBody>
      <dsp:txXfrm>
        <a:off x="3435989" y="765108"/>
        <a:ext cx="2127987" cy="740157"/>
      </dsp:txXfrm>
    </dsp:sp>
    <dsp:sp modelId="{76516D5D-8B5F-6E44-9545-3EA448DE0646}">
      <dsp:nvSpPr>
        <dsp:cNvPr id="0" name=""/>
        <dsp:cNvSpPr/>
      </dsp:nvSpPr>
      <dsp:spPr>
        <a:xfrm>
          <a:off x="3535771" y="1110236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D5E08-93B3-FF49-99BC-B054D92C8A24}">
      <dsp:nvSpPr>
        <dsp:cNvPr id="0" name=""/>
        <dsp:cNvSpPr/>
      </dsp:nvSpPr>
      <dsp:spPr>
        <a:xfrm rot="5400000">
          <a:off x="1969835" y="1341826"/>
          <a:ext cx="1795978" cy="133331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D2D67F-7FFD-0645-BD9B-9E5B676995CE}">
      <dsp:nvSpPr>
        <dsp:cNvPr id="0" name=""/>
        <dsp:cNvSpPr/>
      </dsp:nvSpPr>
      <dsp:spPr>
        <a:xfrm>
          <a:off x="3433173" y="1504770"/>
          <a:ext cx="2314073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1"/>
              </a:solidFill>
              <a:latin typeface="Proxima Nova Lt" panose="02000506030000020004" pitchFamily="50" charset="0"/>
            </a:rPr>
            <a:t>Commissioning</a:t>
          </a:r>
        </a:p>
      </dsp:txBody>
      <dsp:txXfrm>
        <a:off x="3433173" y="1504770"/>
        <a:ext cx="2314073" cy="740157"/>
      </dsp:txXfrm>
    </dsp:sp>
    <dsp:sp modelId="{F1EB8419-BEB3-854C-B8FF-9354BCDD7759}">
      <dsp:nvSpPr>
        <dsp:cNvPr id="0" name=""/>
        <dsp:cNvSpPr/>
      </dsp:nvSpPr>
      <dsp:spPr>
        <a:xfrm>
          <a:off x="3535771" y="1850394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9D3E03-D69B-6942-948D-6AA9DE76E4AD}">
      <dsp:nvSpPr>
        <dsp:cNvPr id="0" name=""/>
        <dsp:cNvSpPr/>
      </dsp:nvSpPr>
      <dsp:spPr>
        <a:xfrm rot="5400000">
          <a:off x="2336303" y="2020346"/>
          <a:ext cx="1369936" cy="1028999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0A78EB-7977-2447-8892-1B54A6157304}">
      <dsp:nvSpPr>
        <dsp:cNvPr id="0" name=""/>
        <dsp:cNvSpPr/>
      </dsp:nvSpPr>
      <dsp:spPr>
        <a:xfrm>
          <a:off x="3437467" y="2197239"/>
          <a:ext cx="1834466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rgbClr val="7030A0"/>
              </a:solidFill>
              <a:latin typeface="Proxima Nova Lt" panose="02000506030000020004" pitchFamily="50" charset="0"/>
            </a:rPr>
            <a:t>Submission</a:t>
          </a:r>
        </a:p>
      </dsp:txBody>
      <dsp:txXfrm>
        <a:off x="3437467" y="2197239"/>
        <a:ext cx="1834466" cy="740157"/>
      </dsp:txXfrm>
    </dsp:sp>
    <dsp:sp modelId="{0439D031-A89D-BD46-8795-A7FA34D37CC7}">
      <dsp:nvSpPr>
        <dsp:cNvPr id="0" name=""/>
        <dsp:cNvSpPr/>
      </dsp:nvSpPr>
      <dsp:spPr>
        <a:xfrm>
          <a:off x="3535771" y="2590552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1C866D-C528-D54F-826B-7397F9C678E2}">
      <dsp:nvSpPr>
        <dsp:cNvPr id="0" name=""/>
        <dsp:cNvSpPr/>
      </dsp:nvSpPr>
      <dsp:spPr>
        <a:xfrm rot="5400000">
          <a:off x="2703648" y="2701550"/>
          <a:ext cx="941625" cy="71901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360570"/>
          <a:ext cx="5851464" cy="935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458216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Pass two hills</a:t>
          </a:r>
        </a:p>
      </dsp:txBody>
      <dsp:txXfrm>
        <a:off x="0" y="360570"/>
        <a:ext cx="5851464" cy="935550"/>
      </dsp:txXfrm>
    </dsp:sp>
    <dsp:sp modelId="{96D449A5-8CF5-0D4C-9470-7C2F22AB24CE}">
      <dsp:nvSpPr>
        <dsp:cNvPr id="0" name=""/>
        <dsp:cNvSpPr/>
      </dsp:nvSpPr>
      <dsp:spPr>
        <a:xfrm>
          <a:off x="292573" y="35850"/>
          <a:ext cx="4096024" cy="6494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24276" y="67553"/>
        <a:ext cx="4032618" cy="586034"/>
      </dsp:txXfrm>
    </dsp:sp>
    <dsp:sp modelId="{5320A93E-E9A1-244D-A69C-7BEAD76D8D8B}">
      <dsp:nvSpPr>
        <dsp:cNvPr id="0" name=""/>
        <dsp:cNvSpPr/>
      </dsp:nvSpPr>
      <dsp:spPr>
        <a:xfrm>
          <a:off x="0" y="1739640"/>
          <a:ext cx="5851464" cy="935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458216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Defuse bomb</a:t>
          </a:r>
        </a:p>
      </dsp:txBody>
      <dsp:txXfrm>
        <a:off x="0" y="1739640"/>
        <a:ext cx="5851464" cy="935550"/>
      </dsp:txXfrm>
    </dsp:sp>
    <dsp:sp modelId="{13086218-E288-3044-B21D-7C4BF082C728}">
      <dsp:nvSpPr>
        <dsp:cNvPr id="0" name=""/>
        <dsp:cNvSpPr/>
      </dsp:nvSpPr>
      <dsp:spPr>
        <a:xfrm>
          <a:off x="292573" y="1414920"/>
          <a:ext cx="4096024" cy="6494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24276" y="1446623"/>
        <a:ext cx="4032618" cy="586034"/>
      </dsp:txXfrm>
    </dsp:sp>
    <dsp:sp modelId="{2BC19969-2C76-8D45-A55D-078E3B83647D}">
      <dsp:nvSpPr>
        <dsp:cNvPr id="0" name=""/>
        <dsp:cNvSpPr/>
      </dsp:nvSpPr>
      <dsp:spPr>
        <a:xfrm>
          <a:off x="0" y="3118710"/>
          <a:ext cx="5851464" cy="935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458216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Return to start</a:t>
          </a:r>
        </a:p>
      </dsp:txBody>
      <dsp:txXfrm>
        <a:off x="0" y="3118710"/>
        <a:ext cx="5851464" cy="935550"/>
      </dsp:txXfrm>
    </dsp:sp>
    <dsp:sp modelId="{8D4DE655-2605-8B4B-B4BD-0414015C16E0}">
      <dsp:nvSpPr>
        <dsp:cNvPr id="0" name=""/>
        <dsp:cNvSpPr/>
      </dsp:nvSpPr>
      <dsp:spPr>
        <a:xfrm>
          <a:off x="292573" y="2793990"/>
          <a:ext cx="4096024" cy="6494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24276" y="2825693"/>
        <a:ext cx="4032618" cy="5860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4767623" cy="1163801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>
          <a:off x="0" y="9275"/>
          <a:ext cx="1605286" cy="1159605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/>
          <a:srcRect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44472" y="1163801"/>
          <a:ext cx="4478677" cy="1422423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188216" y="1163801"/>
        <a:ext cx="4391189" cy="137867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360570"/>
          <a:ext cx="5592637" cy="935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4051" tIns="458216" rIns="434051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Deliver 50 hours</a:t>
          </a:r>
        </a:p>
      </dsp:txBody>
      <dsp:txXfrm>
        <a:off x="0" y="360570"/>
        <a:ext cx="5592637" cy="935550"/>
      </dsp:txXfrm>
    </dsp:sp>
    <dsp:sp modelId="{96D449A5-8CF5-0D4C-9470-7C2F22AB24CE}">
      <dsp:nvSpPr>
        <dsp:cNvPr id="0" name=""/>
        <dsp:cNvSpPr/>
      </dsp:nvSpPr>
      <dsp:spPr>
        <a:xfrm>
          <a:off x="279631" y="35850"/>
          <a:ext cx="3914845" cy="6494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972" tIns="0" rIns="147972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11334" y="67553"/>
        <a:ext cx="3851439" cy="586034"/>
      </dsp:txXfrm>
    </dsp:sp>
    <dsp:sp modelId="{5320A93E-E9A1-244D-A69C-7BEAD76D8D8B}">
      <dsp:nvSpPr>
        <dsp:cNvPr id="0" name=""/>
        <dsp:cNvSpPr/>
      </dsp:nvSpPr>
      <dsp:spPr>
        <a:xfrm>
          <a:off x="0" y="1739640"/>
          <a:ext cx="5592637" cy="935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4051" tIns="458216" rIns="434051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Deliver 125 hours</a:t>
          </a:r>
        </a:p>
      </dsp:txBody>
      <dsp:txXfrm>
        <a:off x="0" y="1739640"/>
        <a:ext cx="5592637" cy="935550"/>
      </dsp:txXfrm>
    </dsp:sp>
    <dsp:sp modelId="{13086218-E288-3044-B21D-7C4BF082C728}">
      <dsp:nvSpPr>
        <dsp:cNvPr id="0" name=""/>
        <dsp:cNvSpPr/>
      </dsp:nvSpPr>
      <dsp:spPr>
        <a:xfrm>
          <a:off x="279631" y="1414920"/>
          <a:ext cx="3914845" cy="6494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972" tIns="0" rIns="147972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11334" y="1446623"/>
        <a:ext cx="3851439" cy="586034"/>
      </dsp:txXfrm>
    </dsp:sp>
    <dsp:sp modelId="{2BC19969-2C76-8D45-A55D-078E3B83647D}">
      <dsp:nvSpPr>
        <dsp:cNvPr id="0" name=""/>
        <dsp:cNvSpPr/>
      </dsp:nvSpPr>
      <dsp:spPr>
        <a:xfrm>
          <a:off x="0" y="3118710"/>
          <a:ext cx="5592637" cy="935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4051" tIns="458216" rIns="434051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Deliver 200 hours</a:t>
          </a:r>
        </a:p>
      </dsp:txBody>
      <dsp:txXfrm>
        <a:off x="0" y="3118710"/>
        <a:ext cx="5592637" cy="935550"/>
      </dsp:txXfrm>
    </dsp:sp>
    <dsp:sp modelId="{8D4DE655-2605-8B4B-B4BD-0414015C16E0}">
      <dsp:nvSpPr>
        <dsp:cNvPr id="0" name=""/>
        <dsp:cNvSpPr/>
      </dsp:nvSpPr>
      <dsp:spPr>
        <a:xfrm>
          <a:off x="279631" y="2793990"/>
          <a:ext cx="3914845" cy="6494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972" tIns="0" rIns="147972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11334" y="2825693"/>
        <a:ext cx="3851439" cy="58603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333528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924"/>
          <a:ext cx="1845851" cy="134922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337452"/>
          <a:ext cx="5046968" cy="1629867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212928" y="1337452"/>
        <a:ext cx="4946720" cy="157974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360570"/>
          <a:ext cx="5528091" cy="935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9041" tIns="458216" rIns="429041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Traverse solar panel hill</a:t>
          </a:r>
        </a:p>
      </dsp:txBody>
      <dsp:txXfrm>
        <a:off x="0" y="360570"/>
        <a:ext cx="5528091" cy="935550"/>
      </dsp:txXfrm>
    </dsp:sp>
    <dsp:sp modelId="{96D449A5-8CF5-0D4C-9470-7C2F22AB24CE}">
      <dsp:nvSpPr>
        <dsp:cNvPr id="0" name=""/>
        <dsp:cNvSpPr/>
      </dsp:nvSpPr>
      <dsp:spPr>
        <a:xfrm>
          <a:off x="276404" y="35850"/>
          <a:ext cx="3869663" cy="6494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264" tIns="0" rIns="146264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08107" y="67553"/>
        <a:ext cx="3806257" cy="586034"/>
      </dsp:txXfrm>
    </dsp:sp>
    <dsp:sp modelId="{5320A93E-E9A1-244D-A69C-7BEAD76D8D8B}">
      <dsp:nvSpPr>
        <dsp:cNvPr id="0" name=""/>
        <dsp:cNvSpPr/>
      </dsp:nvSpPr>
      <dsp:spPr>
        <a:xfrm>
          <a:off x="0" y="1739640"/>
          <a:ext cx="5528091" cy="935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9041" tIns="458216" rIns="429041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Retrieve Zarya</a:t>
          </a:r>
        </a:p>
      </dsp:txBody>
      <dsp:txXfrm>
        <a:off x="0" y="1739640"/>
        <a:ext cx="5528091" cy="935550"/>
      </dsp:txXfrm>
    </dsp:sp>
    <dsp:sp modelId="{13086218-E288-3044-B21D-7C4BF082C728}">
      <dsp:nvSpPr>
        <dsp:cNvPr id="0" name=""/>
        <dsp:cNvSpPr/>
      </dsp:nvSpPr>
      <dsp:spPr>
        <a:xfrm>
          <a:off x="276404" y="1414920"/>
          <a:ext cx="3869663" cy="6494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264" tIns="0" rIns="146264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08107" y="1446623"/>
        <a:ext cx="3806257" cy="586034"/>
      </dsp:txXfrm>
    </dsp:sp>
    <dsp:sp modelId="{2BC19969-2C76-8D45-A55D-078E3B83647D}">
      <dsp:nvSpPr>
        <dsp:cNvPr id="0" name=""/>
        <dsp:cNvSpPr/>
      </dsp:nvSpPr>
      <dsp:spPr>
        <a:xfrm>
          <a:off x="0" y="3118710"/>
          <a:ext cx="5528091" cy="935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9041" tIns="458216" rIns="429041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Return to start with Zarya</a:t>
          </a:r>
        </a:p>
      </dsp:txBody>
      <dsp:txXfrm>
        <a:off x="0" y="3118710"/>
        <a:ext cx="5528091" cy="935550"/>
      </dsp:txXfrm>
    </dsp:sp>
    <dsp:sp modelId="{8D4DE655-2605-8B4B-B4BD-0414015C16E0}">
      <dsp:nvSpPr>
        <dsp:cNvPr id="0" name=""/>
        <dsp:cNvSpPr/>
      </dsp:nvSpPr>
      <dsp:spPr>
        <a:xfrm>
          <a:off x="276404" y="2793990"/>
          <a:ext cx="3869663" cy="6494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264" tIns="0" rIns="146264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08107" y="2825693"/>
        <a:ext cx="3806257" cy="58603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4881029" cy="11914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>
          <a:off x="0" y="9496"/>
          <a:ext cx="1674254" cy="1187188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/>
          <a:srcRect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46683" y="1191484"/>
          <a:ext cx="4587661" cy="1456258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191468" y="1191484"/>
        <a:ext cx="4498091" cy="141147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42411"/>
          <a:ext cx="5471455" cy="15371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646" tIns="333248" rIns="424646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Physical assembly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Motor wiring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Collect rock sample</a:t>
          </a:r>
        </a:p>
      </dsp:txBody>
      <dsp:txXfrm>
        <a:off x="0" y="242411"/>
        <a:ext cx="5471455" cy="1537199"/>
      </dsp:txXfrm>
    </dsp:sp>
    <dsp:sp modelId="{96D449A5-8CF5-0D4C-9470-7C2F22AB24CE}">
      <dsp:nvSpPr>
        <dsp:cNvPr id="0" name=""/>
        <dsp:cNvSpPr/>
      </dsp:nvSpPr>
      <dsp:spPr>
        <a:xfrm>
          <a:off x="273572" y="4215"/>
          <a:ext cx="3830018" cy="4723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66" tIns="0" rIns="144766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296629" y="27272"/>
        <a:ext cx="3783904" cy="426206"/>
      </dsp:txXfrm>
    </dsp:sp>
    <dsp:sp modelId="{5320A93E-E9A1-244D-A69C-7BEAD76D8D8B}">
      <dsp:nvSpPr>
        <dsp:cNvPr id="0" name=""/>
        <dsp:cNvSpPr/>
      </dsp:nvSpPr>
      <dsp:spPr>
        <a:xfrm>
          <a:off x="0" y="2100135"/>
          <a:ext cx="5471455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646" tIns="333248" rIns="424646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Transport rock sample to start</a:t>
          </a:r>
        </a:p>
      </dsp:txBody>
      <dsp:txXfrm>
        <a:off x="0" y="2100135"/>
        <a:ext cx="5471455" cy="831600"/>
      </dsp:txXfrm>
    </dsp:sp>
    <dsp:sp modelId="{13086218-E288-3044-B21D-7C4BF082C728}">
      <dsp:nvSpPr>
        <dsp:cNvPr id="0" name=""/>
        <dsp:cNvSpPr/>
      </dsp:nvSpPr>
      <dsp:spPr>
        <a:xfrm>
          <a:off x="273572" y="1863975"/>
          <a:ext cx="3830018" cy="4723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66" tIns="0" rIns="144766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296629" y="1887032"/>
        <a:ext cx="3783904" cy="426206"/>
      </dsp:txXfrm>
    </dsp:sp>
    <dsp:sp modelId="{2BC19969-2C76-8D45-A55D-078E3B83647D}">
      <dsp:nvSpPr>
        <dsp:cNvPr id="0" name=""/>
        <dsp:cNvSpPr/>
      </dsp:nvSpPr>
      <dsp:spPr>
        <a:xfrm>
          <a:off x="0" y="3254295"/>
          <a:ext cx="5471455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646" tIns="333248" rIns="424646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Climb the peak</a:t>
          </a:r>
        </a:p>
      </dsp:txBody>
      <dsp:txXfrm>
        <a:off x="0" y="3254295"/>
        <a:ext cx="5471455" cy="831600"/>
      </dsp:txXfrm>
    </dsp:sp>
    <dsp:sp modelId="{8D4DE655-2605-8B4B-B4BD-0414015C16E0}">
      <dsp:nvSpPr>
        <dsp:cNvPr id="0" name=""/>
        <dsp:cNvSpPr/>
      </dsp:nvSpPr>
      <dsp:spPr>
        <a:xfrm>
          <a:off x="273572" y="3018135"/>
          <a:ext cx="3830018" cy="4723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66" tIns="0" rIns="144766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296629" y="3041192"/>
        <a:ext cx="3783904" cy="426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51496-A2C9-9E4B-A455-44F0A049C932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E5E07-5C7E-3546-9E90-84F08637D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C3FDC-5E39-6B43-A0E1-84BC06D1C877}" type="datetime1">
              <a:rPr lang="en-US" smtClean="0"/>
              <a:t>8/1/2020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8749-BBEE-AC43-A65F-7FDD4532A96B}" type="datetime1">
              <a:rPr lang="en-US" smtClean="0"/>
              <a:t>8/1/2020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13A1B-4945-6646-9324-B686AA7E0A3E}" type="datetime1">
              <a:rPr lang="en-US" smtClean="0"/>
              <a:t>8/1/2020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03B10-A140-014C-AD09-37C88CA29CF6}" type="datetime1">
              <a:rPr lang="en-US" smtClean="0"/>
              <a:t>8/1/2020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75368-0C34-9243-998D-EAF43CC498E4}" type="datetime1">
              <a:rPr lang="en-US" smtClean="0"/>
              <a:t>8/1/2020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24F06-8E5E-A745-95DD-81BA8153A410}" type="datetime1">
              <a:rPr lang="en-US" smtClean="0"/>
              <a:t>8/1/2020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CA352-4EC1-1E42-85AF-3AD2415D14FB}" type="datetime1">
              <a:rPr lang="en-US" smtClean="0"/>
              <a:t>8/1/2020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6C328-BB51-634D-88D8-5A13A9E97C1F}" type="datetime1">
              <a:rPr lang="en-US" smtClean="0"/>
              <a:t>8/1/2020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31C90-1166-C04C-AB38-E33F6DFB4468}" type="datetime1">
              <a:rPr lang="en-US" smtClean="0"/>
              <a:t>8/1/2020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D6050-04A1-F244-AA95-000D21CDDA7C}" type="datetime1">
              <a:rPr lang="en-US" smtClean="0"/>
              <a:t>8/1/2020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3B157-238D-D645-8F3C-D5DE5C46384B}" type="datetime1">
              <a:rPr lang="en-US" smtClean="0"/>
              <a:t>8/1/2020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E2C6D-F13D-FF46-A4A1-094ED0E9178F}" type="datetime1">
              <a:rPr lang="en-US" smtClean="0"/>
              <a:t>8/1/2020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image" Target="../media/image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image" Target="../media/image8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Relationship Id="rId1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image" Target="../media/image2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13" Type="http://schemas.openxmlformats.org/officeDocument/2006/relationships/image" Target="../media/image2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microsoft.com/office/2007/relationships/diagramDrawing" Target="../diagrams/drawing12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1.xml"/><Relationship Id="rId11" Type="http://schemas.openxmlformats.org/officeDocument/2006/relationships/diagramColors" Target="../diagrams/colors12.xml"/><Relationship Id="rId5" Type="http://schemas.openxmlformats.org/officeDocument/2006/relationships/diagramQuickStyle" Target="../diagrams/quickStyle11.xml"/><Relationship Id="rId10" Type="http://schemas.openxmlformats.org/officeDocument/2006/relationships/diagramQuickStyle" Target="../diagrams/quickStyle12.xml"/><Relationship Id="rId4" Type="http://schemas.openxmlformats.org/officeDocument/2006/relationships/diagramLayout" Target="../diagrams/layout11.xml"/><Relationship Id="rId9" Type="http://schemas.openxmlformats.org/officeDocument/2006/relationships/diagramLayout" Target="../diagrams/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4.xml"/><Relationship Id="rId13" Type="http://schemas.openxmlformats.org/officeDocument/2006/relationships/image" Target="../media/image2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12" Type="http://schemas.microsoft.com/office/2007/relationships/diagramDrawing" Target="../diagrams/drawing14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3.xml"/><Relationship Id="rId11" Type="http://schemas.openxmlformats.org/officeDocument/2006/relationships/diagramColors" Target="../diagrams/colors14.xml"/><Relationship Id="rId5" Type="http://schemas.openxmlformats.org/officeDocument/2006/relationships/diagramQuickStyle" Target="../diagrams/quickStyle13.xml"/><Relationship Id="rId10" Type="http://schemas.openxmlformats.org/officeDocument/2006/relationships/diagramQuickStyle" Target="../diagrams/quickStyle14.xml"/><Relationship Id="rId4" Type="http://schemas.openxmlformats.org/officeDocument/2006/relationships/diagramLayout" Target="../diagrams/layout13.xml"/><Relationship Id="rId9" Type="http://schemas.openxmlformats.org/officeDocument/2006/relationships/diagramLayout" Target="../diagrams/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6.xml"/><Relationship Id="rId13" Type="http://schemas.openxmlformats.org/officeDocument/2006/relationships/image" Target="../media/image2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12" Type="http://schemas.microsoft.com/office/2007/relationships/diagramDrawing" Target="../diagrams/drawing16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5.xml"/><Relationship Id="rId11" Type="http://schemas.openxmlformats.org/officeDocument/2006/relationships/diagramColors" Target="../diagrams/colors16.xml"/><Relationship Id="rId5" Type="http://schemas.openxmlformats.org/officeDocument/2006/relationships/diagramQuickStyle" Target="../diagrams/quickStyle15.xml"/><Relationship Id="rId10" Type="http://schemas.openxmlformats.org/officeDocument/2006/relationships/diagramQuickStyle" Target="../diagrams/quickStyle16.xml"/><Relationship Id="rId4" Type="http://schemas.openxmlformats.org/officeDocument/2006/relationships/diagramLayout" Target="../diagrams/layout15.xml"/><Relationship Id="rId9" Type="http://schemas.openxmlformats.org/officeDocument/2006/relationships/diagramLayout" Target="../diagrams/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720299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INTRODUCTION TO THE SEMESTER-LONG DESIGN PROJECTS (SLDPs)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15572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EG1003  |  RECITATION 1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297484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4B1265C9-379C-46EB-A00C-0DE74554D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23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4786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8607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576523" y="2206087"/>
            <a:ext cx="47676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Retrieval &amp; Delivery System (RDS)</a:t>
            </a: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2564001"/>
              </p:ext>
            </p:extLst>
          </p:nvPr>
        </p:nvGraphicFramePr>
        <p:xfrm>
          <a:off x="5826604" y="1990507"/>
          <a:ext cx="5592637" cy="4090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DD95931F-0A9C-B443-A9B8-2DDD2175238A}"/>
              </a:ext>
            </a:extLst>
          </p:cNvPr>
          <p:cNvSpPr txBox="1"/>
          <p:nvPr/>
        </p:nvSpPr>
        <p:spPr>
          <a:xfrm>
            <a:off x="2650958" y="3337975"/>
            <a:ext cx="2036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C8FABD-DF47-482A-B805-A7CB6D9D60A2}"/>
              </a:ext>
            </a:extLst>
          </p:cNvPr>
          <p:cNvSpPr/>
          <p:nvPr/>
        </p:nvSpPr>
        <p:spPr>
          <a:xfrm>
            <a:off x="4072241" y="1410525"/>
            <a:ext cx="40475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Autonomous Robot Courses</a:t>
            </a:r>
            <a:endParaRPr lang="en-US" sz="2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3163640-4495-4ACE-82EE-A0BE87EF8393}"/>
              </a:ext>
            </a:extLst>
          </p:cNvPr>
          <p:cNvSpPr txBox="1">
            <a:spLocks/>
          </p:cNvSpPr>
          <p:nvPr/>
        </p:nvSpPr>
        <p:spPr>
          <a:xfrm>
            <a:off x="564107" y="6462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8B53B52-90FC-4BF7-A43E-04F755D75550}"/>
              </a:ext>
            </a:extLst>
          </p:cNvPr>
          <p:cNvGrpSpPr/>
          <p:nvPr/>
        </p:nvGrpSpPr>
        <p:grpSpPr>
          <a:xfrm>
            <a:off x="274046" y="2784139"/>
            <a:ext cx="5372578" cy="2963396"/>
            <a:chOff x="318727" y="2836626"/>
            <a:chExt cx="5372578" cy="2963396"/>
          </a:xfrm>
        </p:grpSpPr>
        <p:graphicFrame>
          <p:nvGraphicFramePr>
            <p:cNvPr id="19" name="Diagram 18">
              <a:extLst>
                <a:ext uri="{FF2B5EF4-FFF2-40B4-BE49-F238E27FC236}">
                  <a16:creationId xmlns:a16="http://schemas.microsoft.com/office/drawing/2014/main" id="{E09FB3E9-DE71-4E59-A945-ADAEEC10A8A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374813869"/>
                </p:ext>
              </p:extLst>
            </p:nvPr>
          </p:nvGraphicFramePr>
          <p:xfrm>
            <a:off x="318727" y="2836626"/>
            <a:ext cx="5372578" cy="296339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0404C5F-FEBB-4D8C-8EB3-B85CB8092C1C}"/>
                </a:ext>
              </a:extLst>
            </p:cNvPr>
            <p:cNvSpPr txBox="1"/>
            <p:nvPr/>
          </p:nvSpPr>
          <p:spPr>
            <a:xfrm>
              <a:off x="3005017" y="3334954"/>
              <a:ext cx="18336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Proxima Nova Rg" panose="02000506030000020004" pitchFamily="2" charset="0"/>
                </a:rPr>
                <a:t>Extra Credit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EDA4C86-6DF0-4E51-A911-A29BC76340AB}"/>
                </a:ext>
              </a:extLst>
            </p:cNvPr>
            <p:cNvSpPr txBox="1"/>
            <p:nvPr/>
          </p:nvSpPr>
          <p:spPr>
            <a:xfrm>
              <a:off x="745139" y="4375818"/>
              <a:ext cx="48502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Proxima Nova Rg" panose="02000506030000020004" pitchFamily="2" charset="0"/>
                </a:rPr>
                <a:t>Deliver additional fuel cells to hospital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Proxima Nova Rg" panose="02000506030000020004" pitchFamily="2" charset="0"/>
                </a:rPr>
                <a:t>Dependent on number of cells</a:t>
              </a:r>
            </a:p>
          </p:txBody>
        </p:sp>
      </p:grp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A8CF351-D81E-4875-984E-9356A26F3D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322F0A3-9E2C-4007-973D-F1AD8974F94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249740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able, indoor, box, living&#10;&#10;Description automatically generated">
            <a:extLst>
              <a:ext uri="{FF2B5EF4-FFF2-40B4-BE49-F238E27FC236}">
                <a16:creationId xmlns:a16="http://schemas.microsoft.com/office/drawing/2014/main" id="{4423DD12-36AA-314E-9B7F-5F8288DF6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827" y="2085144"/>
            <a:ext cx="6901337" cy="36617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51151" y="3130585"/>
            <a:ext cx="5260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Search &amp; Recovery Robot (SRR)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Retrieve lost space module </a:t>
            </a:r>
            <a:br>
              <a:rPr lang="en-US" sz="2400" dirty="0">
                <a:latin typeface="Proxima Nova Rg" panose="02000506030000020004" pitchFamily="2" charset="0"/>
              </a:rPr>
            </a:br>
            <a:r>
              <a:rPr lang="en-US" sz="2400" dirty="0">
                <a:latin typeface="Proxima Nova Rg" panose="02000506030000020004" pitchFamily="2" charset="0"/>
              </a:rPr>
              <a:t>Zarya &amp; return to start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Traverse ramp and rocky roads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912526" y="5317254"/>
            <a:ext cx="34259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3: SRR Course Configuration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563457-0EA1-4224-BB8E-12E33E2CA591}"/>
              </a:ext>
            </a:extLst>
          </p:cNvPr>
          <p:cNvSpPr/>
          <p:nvPr/>
        </p:nvSpPr>
        <p:spPr>
          <a:xfrm>
            <a:off x="4072241" y="1410525"/>
            <a:ext cx="40475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Autonomous Robot Courses</a:t>
            </a:r>
            <a:endParaRPr lang="en-US" sz="2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27C5BEF-8A2F-46BE-920C-F008F04772F0}"/>
              </a:ext>
            </a:extLst>
          </p:cNvPr>
          <p:cNvSpPr txBox="1">
            <a:spLocks/>
          </p:cNvSpPr>
          <p:nvPr/>
        </p:nvSpPr>
        <p:spPr>
          <a:xfrm>
            <a:off x="564107" y="6462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23DC736D-6F77-4C66-B1A6-6CE404438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762AEF4-43B6-4793-B578-4F811EE3F89E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557687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4729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8607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747429" y="2415803"/>
            <a:ext cx="46475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Search &amp; Recovery Robot (SRR)</a:t>
            </a: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9792302"/>
              </p:ext>
            </p:extLst>
          </p:nvPr>
        </p:nvGraphicFramePr>
        <p:xfrm>
          <a:off x="5826605" y="1990507"/>
          <a:ext cx="5528091" cy="4090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AE5E1CB1-D2F5-5D4E-8A07-A4E2ECCB33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3640208"/>
              </p:ext>
            </p:extLst>
          </p:nvPr>
        </p:nvGraphicFramePr>
        <p:xfrm>
          <a:off x="513931" y="3002818"/>
          <a:ext cx="4881029" cy="2647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DD95931F-0A9C-B443-A9B8-2DDD2175238A}"/>
              </a:ext>
            </a:extLst>
          </p:cNvPr>
          <p:cNvSpPr txBox="1"/>
          <p:nvPr/>
        </p:nvSpPr>
        <p:spPr>
          <a:xfrm>
            <a:off x="2650958" y="3337975"/>
            <a:ext cx="2036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4D5049-E30A-8E4D-89FD-6C5295031400}"/>
              </a:ext>
            </a:extLst>
          </p:cNvPr>
          <p:cNvSpPr txBox="1"/>
          <p:nvPr/>
        </p:nvSpPr>
        <p:spPr>
          <a:xfrm>
            <a:off x="747429" y="4462056"/>
            <a:ext cx="4473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Retrieve extra credit modules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Traverse moondust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C8FABD-DF47-482A-B805-A7CB6D9D60A2}"/>
              </a:ext>
            </a:extLst>
          </p:cNvPr>
          <p:cNvSpPr/>
          <p:nvPr/>
        </p:nvSpPr>
        <p:spPr>
          <a:xfrm>
            <a:off x="4072241" y="1410525"/>
            <a:ext cx="40475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Autonomous Robot Courses</a:t>
            </a:r>
            <a:endParaRPr lang="en-US" sz="2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3163640-4495-4ACE-82EE-A0BE87EF8393}"/>
              </a:ext>
            </a:extLst>
          </p:cNvPr>
          <p:cNvSpPr txBox="1">
            <a:spLocks/>
          </p:cNvSpPr>
          <p:nvPr/>
        </p:nvSpPr>
        <p:spPr>
          <a:xfrm>
            <a:off x="564107" y="6462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B6E3DC2-0B8C-489A-A099-C08E17D2A70B}"/>
              </a:ext>
            </a:extLst>
          </p:cNvPr>
          <p:cNvSpPr/>
          <p:nvPr/>
        </p:nvSpPr>
        <p:spPr>
          <a:xfrm flipH="1">
            <a:off x="513931" y="3002817"/>
            <a:ext cx="1705382" cy="1181907"/>
          </a:xfrm>
          <a:prstGeom prst="roundRect">
            <a:avLst>
              <a:gd name="adj" fmla="val 10000"/>
            </a:avLst>
          </a:prstGeom>
          <a:blipFill>
            <a:blip r:embed="rId13"/>
            <a:stretch>
              <a:fillRect t="-34" b="-34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A56520D9-BA1A-4FFD-84CC-9E64558B61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34EB184-0F71-4613-9A71-B2DDD06A5A35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129613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4729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13" name="Picture 12" descr="A picture containing piece, sitting, box, table&#10;&#10;Description automatically generated">
            <a:extLst>
              <a:ext uri="{FF2B5EF4-FFF2-40B4-BE49-F238E27FC236}">
                <a16:creationId xmlns:a16="http://schemas.microsoft.com/office/drawing/2014/main" id="{5088A2D8-26D9-BA41-BD73-BD2103DDF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34953"/>
            <a:ext cx="5154289" cy="41103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858290" y="2252381"/>
            <a:ext cx="57689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VEX Mars Rover Robot (MRR)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Collect rock sample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Traverse Olympus Mons to </a:t>
            </a:r>
            <a:br>
              <a:rPr lang="en-US" sz="2400" dirty="0">
                <a:latin typeface="Proxima Nova Rg" panose="02000506030000020004" pitchFamily="2" charset="0"/>
              </a:rPr>
            </a:br>
            <a:r>
              <a:rPr lang="en-US" sz="2400" dirty="0">
                <a:latin typeface="Proxima Nova Rg" panose="02000506030000020004" pitchFamily="2" charset="0"/>
              </a:rPr>
              <a:t>obtain photograph</a:t>
            </a:r>
          </a:p>
          <a:p>
            <a:endParaRPr lang="en-US" sz="2400" dirty="0">
              <a:latin typeface="Proxima Nova Rg" panose="02000506030000020004" pitchFamily="2" charset="0"/>
            </a:endParaRPr>
          </a:p>
          <a:p>
            <a:r>
              <a:rPr lang="en-US" sz="2400" dirty="0">
                <a:solidFill>
                  <a:srgbClr val="C00000"/>
                </a:solidFill>
                <a:latin typeface="Proxima Nova Rg" panose="02000506030000020004" pitchFamily="2" charset="0"/>
              </a:rPr>
              <a:t>Prohibited: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Jumping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Projectiles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Flammable materials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7229006" y="5668701"/>
            <a:ext cx="34195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Figure 4: MRR Course Configuration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E30A9F6-226E-4927-8907-249302598627}"/>
              </a:ext>
            </a:extLst>
          </p:cNvPr>
          <p:cNvSpPr txBox="1">
            <a:spLocks/>
          </p:cNvSpPr>
          <p:nvPr/>
        </p:nvSpPr>
        <p:spPr>
          <a:xfrm>
            <a:off x="564107" y="6462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C355A1-0299-4A9C-9144-824ABBCE905F}"/>
              </a:ext>
            </a:extLst>
          </p:cNvPr>
          <p:cNvSpPr/>
          <p:nvPr/>
        </p:nvSpPr>
        <p:spPr>
          <a:xfrm>
            <a:off x="4072241" y="1410525"/>
            <a:ext cx="40475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Autonomous Robot Courses</a:t>
            </a:r>
            <a:endParaRPr lang="en-US" sz="2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DCDC2C7-F60E-479A-8922-809588C5FE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D36A52B-BCCB-484F-87C9-476F63FBA5D9}"/>
              </a:ext>
            </a:extLst>
          </p:cNvPr>
          <p:cNvSpPr txBox="1"/>
          <p:nvPr/>
        </p:nvSpPr>
        <p:spPr>
          <a:xfrm>
            <a:off x="10974754" y="5837978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505892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1023102"/>
              </p:ext>
            </p:extLst>
          </p:nvPr>
        </p:nvGraphicFramePr>
        <p:xfrm>
          <a:off x="5904255" y="1958782"/>
          <a:ext cx="5471455" cy="4090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1321549"/>
              </p:ext>
            </p:extLst>
          </p:nvPr>
        </p:nvGraphicFramePr>
        <p:xfrm>
          <a:off x="436281" y="2931558"/>
          <a:ext cx="5166259" cy="2377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2957859" y="3198922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816290" y="4272119"/>
            <a:ext cx="4850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Proxima Nova Rg" panose="02000506030000020004" pitchFamily="2" charset="0"/>
              </a:rPr>
              <a:t>Return to start site after summiting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Proxima Nova Rg" panose="02000506030000020004" pitchFamily="2" charset="0"/>
              </a:rPr>
              <a:t>Climb Ramp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ED592F-1CDD-4DDD-BFF8-C70365762456}"/>
              </a:ext>
            </a:extLst>
          </p:cNvPr>
          <p:cNvSpPr/>
          <p:nvPr/>
        </p:nvSpPr>
        <p:spPr>
          <a:xfrm>
            <a:off x="747429" y="2415803"/>
            <a:ext cx="46475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Mars Rover Robot (MRR)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98151EA-D1A9-4DC3-A144-DA3B26919041}"/>
              </a:ext>
            </a:extLst>
          </p:cNvPr>
          <p:cNvSpPr txBox="1">
            <a:spLocks/>
          </p:cNvSpPr>
          <p:nvPr/>
        </p:nvSpPr>
        <p:spPr>
          <a:xfrm>
            <a:off x="564107" y="6462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6891622-B125-4E5E-8F61-0A08B398754F}"/>
              </a:ext>
            </a:extLst>
          </p:cNvPr>
          <p:cNvSpPr/>
          <p:nvPr/>
        </p:nvSpPr>
        <p:spPr>
          <a:xfrm>
            <a:off x="4072241" y="1410525"/>
            <a:ext cx="40475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Autonomous Robot Courses</a:t>
            </a:r>
            <a:endParaRPr lang="en-US" sz="2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4A5607F5-7AAA-4940-96C6-E2FD1968622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6D2BE70-A7EB-400E-BB2F-0D84D99652C6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6741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4234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18746" y="2946521"/>
            <a:ext cx="553189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Create 3D Revit model of campus extension to NYU Tandon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plumbing &amp; electrical plans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3D print of floorplan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Reach LEED Gold standard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325897" y="5538077"/>
            <a:ext cx="49728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5: 181 Mercer Street Building Courtesy of NYU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404" y="2351913"/>
            <a:ext cx="5603823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A95B4CF-29BB-4D5B-8F01-1ADE0ED265DC}"/>
              </a:ext>
            </a:extLst>
          </p:cNvPr>
          <p:cNvSpPr txBox="1">
            <a:spLocks/>
          </p:cNvSpPr>
          <p:nvPr/>
        </p:nvSpPr>
        <p:spPr>
          <a:xfrm>
            <a:off x="564107" y="6462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AD0CB7-038B-4761-916A-9260DCA06863}"/>
              </a:ext>
            </a:extLst>
          </p:cNvPr>
          <p:cNvSpPr/>
          <p:nvPr/>
        </p:nvSpPr>
        <p:spPr>
          <a:xfrm>
            <a:off x="3606190" y="1410525"/>
            <a:ext cx="497963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Housing &amp; Innovation in Revit (HIR)</a:t>
            </a:r>
            <a:endParaRPr lang="en-US" sz="2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E49804CC-6643-4A9E-99B7-73ACB17679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A3BDF45-DC7E-468B-9593-BC5C36CDD969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301565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2584491"/>
              </p:ext>
            </p:extLst>
          </p:nvPr>
        </p:nvGraphicFramePr>
        <p:xfrm>
          <a:off x="325936" y="1413519"/>
          <a:ext cx="6096000" cy="4756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0508132"/>
              </p:ext>
            </p:extLst>
          </p:nvPr>
        </p:nvGraphicFramePr>
        <p:xfrm>
          <a:off x="6803037" y="2682078"/>
          <a:ext cx="4997754" cy="2662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9100979" y="3020351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7258182" y="4211117"/>
            <a:ext cx="4228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LEED Platinum certification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Extra 3D prints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8FB7C2-AF8A-42D8-97CB-DB09D2FF80E2}"/>
              </a:ext>
            </a:extLst>
          </p:cNvPr>
          <p:cNvSpPr/>
          <p:nvPr/>
        </p:nvSpPr>
        <p:spPr>
          <a:xfrm>
            <a:off x="6543309" y="2109997"/>
            <a:ext cx="55172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Housing &amp; Innovation in Revit (HIR)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8E427DC-BBDF-41BE-93FB-2EA96A962B5C}"/>
              </a:ext>
            </a:extLst>
          </p:cNvPr>
          <p:cNvSpPr txBox="1">
            <a:spLocks/>
          </p:cNvSpPr>
          <p:nvPr/>
        </p:nvSpPr>
        <p:spPr>
          <a:xfrm>
            <a:off x="564107" y="52460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E69EA52B-5409-49D7-A37C-49DFC91493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5E8BFC2-4CD1-4A1C-B8E6-3A8B2F677ED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4148521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696056" y="2946521"/>
            <a:ext cx="66490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Create an autonomous prosthetic limb or wearable device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Complete one extra task listed in the manual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Utilize a machining method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Create a 1:1 scale model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7648122" y="5686903"/>
            <a:ext cx="36070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Figure 6:  Prosthetic Foot BMD Project</a:t>
            </a:r>
          </a:p>
        </p:txBody>
      </p:sp>
      <p:pic>
        <p:nvPicPr>
          <p:cNvPr id="6" name="Picture 5" descr="A picture containing indoor, table, computer, sitting&#10;&#10;Description automatically generated">
            <a:extLst>
              <a:ext uri="{FF2B5EF4-FFF2-40B4-BE49-F238E27FC236}">
                <a16:creationId xmlns:a16="http://schemas.microsoft.com/office/drawing/2014/main" id="{EA82C809-A62E-0E4C-A410-F110B6FC6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612" y="2109313"/>
            <a:ext cx="2656036" cy="35413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1C28D30-5BF5-45F4-B33A-76E00F686E72}"/>
              </a:ext>
            </a:extLst>
          </p:cNvPr>
          <p:cNvSpPr txBox="1">
            <a:spLocks/>
          </p:cNvSpPr>
          <p:nvPr/>
        </p:nvSpPr>
        <p:spPr>
          <a:xfrm>
            <a:off x="564107" y="6462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9DB311-7C91-4299-ABA7-67AA5A347209}"/>
              </a:ext>
            </a:extLst>
          </p:cNvPr>
          <p:cNvSpPr/>
          <p:nvPr/>
        </p:nvSpPr>
        <p:spPr>
          <a:xfrm>
            <a:off x="4266823" y="1410525"/>
            <a:ext cx="365837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Biomedical Device (BMD)</a:t>
            </a:r>
            <a:endParaRPr lang="en-US" sz="2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C42796E-D125-4BBB-B53B-11D6C6EDA4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53586C9-CAC3-4025-A0EE-08B8A6909AA9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033757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44281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SLDP OPTIONS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525767" y="2022505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Biomedical Device (BMD)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7848067"/>
              </p:ext>
            </p:extLst>
          </p:nvPr>
        </p:nvGraphicFramePr>
        <p:xfrm>
          <a:off x="5934581" y="1290328"/>
          <a:ext cx="5430818" cy="4930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1487450"/>
              </p:ext>
            </p:extLst>
          </p:nvPr>
        </p:nvGraphicFramePr>
        <p:xfrm>
          <a:off x="384468" y="254625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70756" y="2907797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703303" y="4102996"/>
            <a:ext cx="485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Complete additional extra tasks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3D printed component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1F14DCB7-7553-463B-B23E-15419305C6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37D7223-D47E-44D5-ADB2-5CB8D82CF2E8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2713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564107" y="2437047"/>
            <a:ext cx="58102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chemeClr val="accent2"/>
              </a:buClr>
              <a:buFont typeface="+mj-lt"/>
              <a:buAutoNum type="arabicPeriod"/>
            </a:pPr>
            <a:r>
              <a:rPr lang="en-US" sz="2400" dirty="0">
                <a:latin typeface="Proxima Nova Rg" panose="02000506030000020004" pitchFamily="2" charset="0"/>
              </a:rPr>
              <a:t>Identify a problem or address a proposed problem </a:t>
            </a:r>
          </a:p>
          <a:p>
            <a:pPr marL="514350" indent="-514350">
              <a:buClr>
                <a:schemeClr val="accent2"/>
              </a:buClr>
              <a:buFont typeface="+mj-lt"/>
              <a:buAutoNum type="arabicPeriod"/>
            </a:pPr>
            <a:r>
              <a:rPr lang="en-US" sz="2400" dirty="0">
                <a:latin typeface="Proxima Nova Rg" panose="02000506030000020004" pitchFamily="2" charset="0"/>
              </a:rPr>
              <a:t>Develop a solution</a:t>
            </a:r>
          </a:p>
          <a:p>
            <a:pPr marL="514350" indent="-514350">
              <a:buClr>
                <a:schemeClr val="accent2"/>
              </a:buClr>
              <a:buFont typeface="+mj-lt"/>
              <a:buAutoNum type="arabicPeriod"/>
            </a:pPr>
            <a:r>
              <a:rPr lang="en-US" sz="2400" dirty="0">
                <a:latin typeface="Proxima Nova Rg" panose="02000506030000020004" pitchFamily="2" charset="0"/>
              </a:rPr>
              <a:t>Manufacture a proof of concept</a:t>
            </a:r>
          </a:p>
          <a:p>
            <a:endParaRPr lang="en-US" sz="24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$100 budget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Additional resources: EG1003 workshops, Open Lab, MakerSpace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7202232" y="5618377"/>
            <a:ext cx="31758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Figure 7: </a:t>
            </a:r>
            <a:r>
              <a:rPr lang="en-US" sz="1600" dirty="0" err="1">
                <a:latin typeface="Proxima Nova Rg" panose="02000506030000020004" pitchFamily="2" charset="0"/>
              </a:rPr>
              <a:t>SpeakSign</a:t>
            </a:r>
            <a:r>
              <a:rPr lang="en-US" sz="1600" dirty="0">
                <a:latin typeface="Proxima Nova Rg" panose="02000506030000020004" pitchFamily="2" charset="0"/>
              </a:rPr>
              <a:t> RAD Project </a:t>
            </a:r>
          </a:p>
        </p:txBody>
      </p:sp>
      <p:pic>
        <p:nvPicPr>
          <p:cNvPr id="14" name="Picture 13" descr="A picture containing person, indoor, holding, woman&#10;&#10;Description automatically generated">
            <a:extLst>
              <a:ext uri="{FF2B5EF4-FFF2-40B4-BE49-F238E27FC236}">
                <a16:creationId xmlns:a16="http://schemas.microsoft.com/office/drawing/2014/main" id="{5FDBCCF1-C14F-0740-824F-7D8E63F414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1" r="14082" b="12886"/>
          <a:stretch/>
        </p:blipFill>
        <p:spPr>
          <a:xfrm>
            <a:off x="6374357" y="2252317"/>
            <a:ext cx="4831621" cy="332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56DB577-5028-4E83-9863-2F07DD79F7CE}"/>
              </a:ext>
            </a:extLst>
          </p:cNvPr>
          <p:cNvSpPr txBox="1">
            <a:spLocks/>
          </p:cNvSpPr>
          <p:nvPr/>
        </p:nvSpPr>
        <p:spPr>
          <a:xfrm>
            <a:off x="564107" y="6462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A30862-D344-490C-8778-A5B0D03B051C}"/>
              </a:ext>
            </a:extLst>
          </p:cNvPr>
          <p:cNvSpPr/>
          <p:nvPr/>
        </p:nvSpPr>
        <p:spPr>
          <a:xfrm>
            <a:off x="3808247" y="1410525"/>
            <a:ext cx="457554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Rapid Assembly &amp; Design (RAD)</a:t>
            </a:r>
            <a:endParaRPr lang="en-US" sz="2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72C7205-0AFE-4760-B7E2-7F6A590B32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D137DE6-B471-42FC-B23F-38BC606571B2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469194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30" y="827033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4775" y="2349162"/>
            <a:ext cx="9435151" cy="3556324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Project Introduction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Project Grading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SLDP Options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3D Printing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Closing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Questions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46860" y="2743200"/>
            <a:ext cx="0" cy="231140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AE8ACDB8-D1FE-4E1D-B774-2A1140E5E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848A64-8325-4B7F-8878-1F2898EF008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0126206"/>
              </p:ext>
            </p:extLst>
          </p:nvPr>
        </p:nvGraphicFramePr>
        <p:xfrm>
          <a:off x="5901083" y="1634953"/>
          <a:ext cx="5580439" cy="4335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0603032"/>
              </p:ext>
            </p:extLst>
          </p:nvPr>
        </p:nvGraphicFramePr>
        <p:xfrm>
          <a:off x="324703" y="254625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10992" y="295187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667445" y="3922699"/>
            <a:ext cx="4850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Additional functionalities as determined by RAD Mentor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3D printed components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65F96E2-564A-4534-ABBF-1072E5C1D937}"/>
              </a:ext>
            </a:extLst>
          </p:cNvPr>
          <p:cNvSpPr txBox="1">
            <a:spLocks/>
          </p:cNvSpPr>
          <p:nvPr/>
        </p:nvSpPr>
        <p:spPr>
          <a:xfrm>
            <a:off x="564107" y="6462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7F6EF8-B8C3-4D50-8800-5CB06A6F5D8C}"/>
              </a:ext>
            </a:extLst>
          </p:cNvPr>
          <p:cNvSpPr/>
          <p:nvPr/>
        </p:nvSpPr>
        <p:spPr>
          <a:xfrm>
            <a:off x="547584" y="2063793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Rapid Assembly &amp; Design (RAD)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2A5EA-6415-48BA-8186-F0938B68DE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35FD30C-F4AB-4207-B6AF-EDB2265A3698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3496809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90831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3D PRINTING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5A6F4F7-7179-344F-B61E-CE90AAC221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853418"/>
              </p:ext>
            </p:extLst>
          </p:nvPr>
        </p:nvGraphicFramePr>
        <p:xfrm>
          <a:off x="163557" y="1733931"/>
          <a:ext cx="11864886" cy="383500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954962">
                  <a:extLst>
                    <a:ext uri="{9D8B030D-6E8A-4147-A177-3AD203B41FA5}">
                      <a16:colId xmlns:a16="http://schemas.microsoft.com/office/drawing/2014/main" val="2467471159"/>
                    </a:ext>
                  </a:extLst>
                </a:gridCol>
                <a:gridCol w="3154592">
                  <a:extLst>
                    <a:ext uri="{9D8B030D-6E8A-4147-A177-3AD203B41FA5}">
                      <a16:colId xmlns:a16="http://schemas.microsoft.com/office/drawing/2014/main" val="283581214"/>
                    </a:ext>
                  </a:extLst>
                </a:gridCol>
                <a:gridCol w="4755332">
                  <a:extLst>
                    <a:ext uri="{9D8B030D-6E8A-4147-A177-3AD203B41FA5}">
                      <a16:colId xmlns:a16="http://schemas.microsoft.com/office/drawing/2014/main" val="1098281478"/>
                    </a:ext>
                  </a:extLst>
                </a:gridCol>
              </a:tblGrid>
              <a:tr h="487175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Lt" panose="02000506030000020004" pitchFamily="50" charset="0"/>
                        </a:rPr>
                        <a:t>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Lt" panose="02000506030000020004" pitchFamily="50" charset="0"/>
                        </a:rPr>
                        <a:t>Mandatory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Lt" panose="02000506030000020004" pitchFamily="50" charset="0"/>
                        </a:rPr>
                        <a:t>Extra Credit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6223447"/>
                  </a:ext>
                </a:extLst>
              </a:tr>
              <a:tr h="1204094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Autonomous Robot Projects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1 color logo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2 color logo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Course modification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Robot part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414935"/>
                  </a:ext>
                </a:extLst>
              </a:tr>
              <a:tr h="792953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Housing &amp; Innovation </a:t>
                      </a:r>
                      <a:br>
                        <a:rPr lang="en-US" sz="2400" b="0" i="0" dirty="0">
                          <a:latin typeface="Proxima Nova Rg" panose="02000506030000020004" pitchFamily="2" charset="0"/>
                        </a:rPr>
                      </a:b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in Revit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>
                          <a:latin typeface="Proxima Nova Rg" panose="02000506030000020004" pitchFamily="2" charset="0"/>
                        </a:rPr>
                        <a:t>1 color logo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>
                          <a:latin typeface="Proxima Nova Rg" panose="02000506030000020004" pitchFamily="2" charset="0"/>
                        </a:rPr>
                        <a:t>1 printed floor plan</a:t>
                      </a:r>
                      <a:endParaRPr lang="en-US" sz="2400" b="0" i="0" dirty="0">
                        <a:latin typeface="Proxima Nova Rg" panose="0200050603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2 color logo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Up to 2 additional floor plans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0741125"/>
                  </a:ext>
                </a:extLst>
              </a:tr>
              <a:tr h="833603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Rapid Assembly &amp;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Determined by RAD</a:t>
                      </a:r>
                      <a:r>
                        <a:rPr lang="en-US" sz="2400" b="0" i="0" baseline="0" dirty="0">
                          <a:latin typeface="Proxima Nova Rg" panose="02000506030000020004" pitchFamily="2" charset="0"/>
                        </a:rPr>
                        <a:t> Mentor</a:t>
                      </a:r>
                      <a:endParaRPr lang="en-US" sz="2400" b="0" i="0" dirty="0">
                        <a:latin typeface="Proxima Nova Rg" panose="0200050603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2 color logo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Determined by RAD</a:t>
                      </a:r>
                      <a:r>
                        <a:rPr lang="en-US" sz="2400" b="0" i="0" baseline="0" dirty="0">
                          <a:latin typeface="Proxima Nova Rg" panose="02000506030000020004" pitchFamily="2" charset="0"/>
                        </a:rPr>
                        <a:t> Mentor</a:t>
                      </a:r>
                      <a:endParaRPr lang="en-US" sz="2400" b="0" i="0" dirty="0">
                        <a:latin typeface="Proxima Nova Rg" panose="0200050603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9905232"/>
                  </a:ext>
                </a:extLst>
              </a:tr>
              <a:tr h="487175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Biomedical Device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1 color logo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2 color logo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2458522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E0EC131B-D6BF-9F4F-B30C-D4C814C3A9EB}"/>
              </a:ext>
            </a:extLst>
          </p:cNvPr>
          <p:cNvSpPr/>
          <p:nvPr/>
        </p:nvSpPr>
        <p:spPr>
          <a:xfrm>
            <a:off x="1027953" y="5646892"/>
            <a:ext cx="101360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  <a:latin typeface="Proxima Nova Lt" panose="02000506030000020004" pitchFamily="50" charset="0"/>
              </a:rPr>
              <a:t>Deadline for initial submission of extra credit prints is Milestone 2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9C6A0A1B-A1B6-4F3D-AB6E-85AED1831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835DEC-E52B-4FCC-BA3D-E13022E7B461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7109098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90831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3-D PRINTING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C1CE15-DFE4-8448-8FF0-EDDBF7A89995}"/>
              </a:ext>
            </a:extLst>
          </p:cNvPr>
          <p:cNvSpPr/>
          <p:nvPr/>
        </p:nvSpPr>
        <p:spPr>
          <a:xfrm>
            <a:off x="6243914" y="2023191"/>
            <a:ext cx="59575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Prints must be creative and unique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Logo cannot be simple geometric shape with text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Completing extra credit 3D print exempts logo requirement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Always have a contingency plan for course modification &amp; robot part prints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Visit EG1003 Protolab for help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u="sng" dirty="0">
                <a:solidFill>
                  <a:schemeClr val="accent6"/>
                </a:solidFill>
                <a:latin typeface="Proxima Nova Rg" panose="02000506030000020004" pitchFamily="2" charset="0"/>
              </a:rPr>
              <a:t>More info on the 3D Printing Guide on the Student Manual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50004ABA-EFF0-5A44-A9C5-79931E6B43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1451276"/>
              </p:ext>
            </p:extLst>
          </p:nvPr>
        </p:nvGraphicFramePr>
        <p:xfrm>
          <a:off x="436045" y="1655978"/>
          <a:ext cx="5588237" cy="4353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1DCAA5FC-F479-49D1-AF1C-7B3627B51C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328EFD3-E720-43DB-B3C5-5C75A4685036}"/>
              </a:ext>
            </a:extLst>
          </p:cNvPr>
          <p:cNvSpPr txBox="1"/>
          <p:nvPr/>
        </p:nvSpPr>
        <p:spPr>
          <a:xfrm>
            <a:off x="10990890" y="5862335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1725749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471FAC-1877-0547-931D-C8062C44893C}"/>
              </a:ext>
            </a:extLst>
          </p:cNvPr>
          <p:cNvSpPr/>
          <p:nvPr/>
        </p:nvSpPr>
        <p:spPr>
          <a:xfrm>
            <a:off x="887313" y="3085020"/>
            <a:ext cx="105542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Which projects interest you?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Refer to </a:t>
            </a:r>
            <a:r>
              <a:rPr lang="en-US" sz="2400" dirty="0" err="1">
                <a:latin typeface="Proxima Nova Rg" panose="02000506030000020004" pitchFamily="2" charset="0"/>
              </a:rPr>
              <a:t>manual.eg.poly.edu</a:t>
            </a:r>
            <a:r>
              <a:rPr lang="en-US" sz="2400" dirty="0">
                <a:latin typeface="Proxima Nova Rg" panose="02000506030000020004" pitchFamily="2" charset="0"/>
              </a:rPr>
              <a:t> for full project information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Speak with Professors and TAs for information regarding projects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4E21B49-2117-4D72-995A-C0F3823A739D}"/>
              </a:ext>
            </a:extLst>
          </p:cNvPr>
          <p:cNvSpPr txBox="1">
            <a:spLocks/>
          </p:cNvSpPr>
          <p:nvPr/>
        </p:nvSpPr>
        <p:spPr>
          <a:xfrm>
            <a:off x="564107" y="6462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CLOSING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7449B1D-96FB-4D17-833B-853031103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B52328F-957A-4B25-8B31-2AF7557CDD53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32461392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dirty="0">
                <a:latin typeface="Gotham Medium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1B4F1C6C-EB57-4039-BC85-B885C0E9F5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26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F7ECC599-1849-154D-BF12-13A0E9874EEB}"/>
              </a:ext>
            </a:extLst>
          </p:cNvPr>
          <p:cNvSpPr txBox="1">
            <a:spLocks/>
          </p:cNvSpPr>
          <p:nvPr/>
        </p:nvSpPr>
        <p:spPr>
          <a:xfrm>
            <a:off x="848115" y="2027010"/>
            <a:ext cx="6353848" cy="3495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dirty="0">
                <a:solidFill>
                  <a:srgbClr val="57068C"/>
                </a:solidFill>
                <a:latin typeface="Proxima Nova Lt" panose="02000506030000020004" pitchFamily="50" charset="0"/>
              </a:rPr>
              <a:t>Four Project Types: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Autonomous robot obstacle course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Housing &amp; Innovation in Revit (HIR)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Biomedical Device (BMD)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Rapid Assembly &amp; Design (RAD)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F432BB-BE73-4A4E-AB3F-88BE3BBA3B14}"/>
              </a:ext>
            </a:extLst>
          </p:cNvPr>
          <p:cNvSpPr/>
          <p:nvPr/>
        </p:nvSpPr>
        <p:spPr>
          <a:xfrm>
            <a:off x="8488363" y="1859804"/>
            <a:ext cx="1984839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10</a:t>
            </a:r>
          </a:p>
          <a:p>
            <a:pPr algn="ctr"/>
            <a:r>
              <a:rPr lang="en-US" sz="24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Week Project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E08EBE-2F0E-C145-B2B3-C7286EF8AA63}"/>
              </a:ext>
            </a:extLst>
          </p:cNvPr>
          <p:cNvSpPr/>
          <p:nvPr/>
        </p:nvSpPr>
        <p:spPr>
          <a:xfrm>
            <a:off x="8337681" y="3897092"/>
            <a:ext cx="2286203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2-4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Team Members</a:t>
            </a:r>
            <a:endParaRPr lang="en-US" sz="2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Rg" panose="02000506030000020004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809107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INTRODUCTION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1D0732CD-D78A-4C12-8F98-6F2065104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7126D98-6DDB-4C77-AEB2-0E7D5D8B0A42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65793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-1" y="6323329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1935244" y="5481018"/>
            <a:ext cx="83215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The SLDP is 30% of your total course grade! </a:t>
            </a:r>
            <a:endParaRPr lang="en-US" sz="32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3F9678C-BF33-4A55-9547-85351D1B95BF}"/>
              </a:ext>
            </a:extLst>
          </p:cNvPr>
          <p:cNvSpPr txBox="1">
            <a:spLocks/>
          </p:cNvSpPr>
          <p:nvPr/>
        </p:nvSpPr>
        <p:spPr>
          <a:xfrm>
            <a:off x="564107" y="809107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8BDB6CB-6461-4141-9FC9-4CAD3F7849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824946"/>
              </p:ext>
            </p:extLst>
          </p:nvPr>
        </p:nvGraphicFramePr>
        <p:xfrm>
          <a:off x="234041" y="2941836"/>
          <a:ext cx="11723914" cy="1371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314242">
                  <a:extLst>
                    <a:ext uri="{9D8B030D-6E8A-4147-A177-3AD203B41FA5}">
                      <a16:colId xmlns:a16="http://schemas.microsoft.com/office/drawing/2014/main" val="2500531765"/>
                    </a:ext>
                  </a:extLst>
                </a:gridCol>
                <a:gridCol w="5409672">
                  <a:extLst>
                    <a:ext uri="{9D8B030D-6E8A-4147-A177-3AD203B41FA5}">
                      <a16:colId xmlns:a16="http://schemas.microsoft.com/office/drawing/2014/main" val="3485823830"/>
                    </a:ext>
                  </a:extLst>
                </a:gridCol>
              </a:tblGrid>
              <a:tr h="303799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Lt" panose="02000506030000020004" pitchFamily="50" charset="0"/>
                        </a:rPr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Lt" panose="02000506030000020004" pitchFamily="50" charset="0"/>
                        </a:rPr>
                        <a:t>Percentage of Grade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590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Benchmarks &amp; Commissioning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994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Final 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1557697"/>
                  </a:ext>
                </a:extLst>
              </a:tr>
            </a:tbl>
          </a:graphicData>
        </a:graphic>
      </p:graphicFrame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99AE49CA-CF47-47BA-9699-448DF9640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9C3AE4-6077-4D8E-8947-ED1672731BAA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37388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9470" y="-626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665DA58-A826-B043-9CC3-7A4E61954D25}"/>
              </a:ext>
            </a:extLst>
          </p:cNvPr>
          <p:cNvSpPr/>
          <p:nvPr/>
        </p:nvSpPr>
        <p:spPr>
          <a:xfrm>
            <a:off x="478206" y="2685152"/>
            <a:ext cx="61540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Benchmarks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Two benchmarks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Completion of certain portions of project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Due dates on schedule on eg.poly.edu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Penalties for late completion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Extra credit for early completion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718375F-9B48-43D3-9850-F9933604893D}"/>
              </a:ext>
            </a:extLst>
          </p:cNvPr>
          <p:cNvSpPr txBox="1">
            <a:spLocks/>
          </p:cNvSpPr>
          <p:nvPr/>
        </p:nvSpPr>
        <p:spPr>
          <a:xfrm>
            <a:off x="564107" y="809107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7CF713D-D6DC-4802-8E23-5D0F6173EC6D}"/>
              </a:ext>
            </a:extLst>
          </p:cNvPr>
          <p:cNvGrpSpPr/>
          <p:nvPr/>
        </p:nvGrpSpPr>
        <p:grpSpPr>
          <a:xfrm>
            <a:off x="6632250" y="2041303"/>
            <a:ext cx="4809309" cy="3351668"/>
            <a:chOff x="6632250" y="2189181"/>
            <a:chExt cx="4809309" cy="3351668"/>
          </a:xfrm>
        </p:grpSpPr>
        <p:graphicFrame>
          <p:nvGraphicFramePr>
            <p:cNvPr id="3" name="Diagram 2">
              <a:extLst>
                <a:ext uri="{FF2B5EF4-FFF2-40B4-BE49-F238E27FC236}">
                  <a16:creationId xmlns:a16="http://schemas.microsoft.com/office/drawing/2014/main" id="{A32A8B66-8552-784A-9380-AB5393BCC9D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9005098"/>
                </p:ext>
              </p:extLst>
            </p:nvPr>
          </p:nvGraphicFramePr>
          <p:xfrm>
            <a:off x="6632250" y="2253727"/>
            <a:ext cx="4809309" cy="328712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E9CB798-0E30-4F8F-9653-7EEC4A1BECA5}"/>
                </a:ext>
              </a:extLst>
            </p:cNvPr>
            <p:cNvSpPr/>
            <p:nvPr/>
          </p:nvSpPr>
          <p:spPr>
            <a:xfrm>
              <a:off x="9617336" y="2189181"/>
              <a:ext cx="1339328" cy="392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903DA17-71D8-451D-BB81-AD65273B5215}"/>
                </a:ext>
              </a:extLst>
            </p:cNvPr>
            <p:cNvSpPr/>
            <p:nvPr/>
          </p:nvSpPr>
          <p:spPr>
            <a:xfrm>
              <a:off x="9880899" y="2458122"/>
              <a:ext cx="650837" cy="812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3466E9E-0A14-454D-ACC2-B9F76ABDFB73}"/>
                </a:ext>
              </a:extLst>
            </p:cNvPr>
            <p:cNvSpPr/>
            <p:nvPr/>
          </p:nvSpPr>
          <p:spPr>
            <a:xfrm>
              <a:off x="9468522" y="3213708"/>
              <a:ext cx="1488142" cy="392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DC8FE03-895D-4872-8FCC-D7D7A7861D53}"/>
                </a:ext>
              </a:extLst>
            </p:cNvPr>
            <p:cNvSpPr/>
            <p:nvPr/>
          </p:nvSpPr>
          <p:spPr>
            <a:xfrm>
              <a:off x="10030811" y="3581091"/>
              <a:ext cx="650837" cy="812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797DF6EF-4497-413A-85E9-F1361B10A71A}"/>
              </a:ext>
            </a:extLst>
          </p:cNvPr>
          <p:cNvSpPr/>
          <p:nvPr/>
        </p:nvSpPr>
        <p:spPr>
          <a:xfrm>
            <a:off x="9812156" y="2364428"/>
            <a:ext cx="2037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70AD47"/>
                </a:solidFill>
                <a:latin typeface="Proxima Nova Lt" panose="02000506030000020004" pitchFamily="50" charset="0"/>
              </a:rPr>
              <a:t>Benchmark 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631326-568B-4AE4-928E-154DEE79F6C3}"/>
              </a:ext>
            </a:extLst>
          </p:cNvPr>
          <p:cNvSpPr/>
          <p:nvPr/>
        </p:nvSpPr>
        <p:spPr>
          <a:xfrm>
            <a:off x="9812156" y="3403142"/>
            <a:ext cx="2037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ED7D31"/>
                </a:solidFill>
                <a:latin typeface="Proxima Nova Lt" panose="02000506030000020004" pitchFamily="50" charset="0"/>
              </a:rPr>
              <a:t>Benchmark B</a:t>
            </a:r>
          </a:p>
        </p:txBody>
      </p: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8025F021-AF7E-46DE-B71C-4AEB6E0D66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49B9762-897B-4D4E-894F-258FC972294E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05192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276B525F-BE60-234A-B4C1-40A8C09E60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5243178"/>
              </p:ext>
            </p:extLst>
          </p:nvPr>
        </p:nvGraphicFramePr>
        <p:xfrm>
          <a:off x="6018904" y="1774254"/>
          <a:ext cx="6248400" cy="4126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4E2A94D1-EEC5-C24D-8096-1D022EB6720D}"/>
              </a:ext>
            </a:extLst>
          </p:cNvPr>
          <p:cNvSpPr/>
          <p:nvPr/>
        </p:nvSpPr>
        <p:spPr>
          <a:xfrm>
            <a:off x="444921" y="1982518"/>
            <a:ext cx="584621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Commissioning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Completion of all tasks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Due date on schedule on eg.poly.edu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Can partially commission if unable to complete all tasks on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Proxima Nova Lt" panose="02000506030000020004" pitchFamily="50" charset="0"/>
            </a:endParaRPr>
          </a:p>
          <a:p>
            <a:r>
              <a:rPr lang="en-US" sz="2400" b="1" dirty="0">
                <a:solidFill>
                  <a:srgbClr val="57068C"/>
                </a:solidFill>
                <a:latin typeface="Proxima Nova Lt" panose="02000506030000020004" pitchFamily="50" charset="0"/>
              </a:rPr>
              <a:t>Submission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Submission of all SLDP material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Due on same date as commissioning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Can submit early for extra credit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809107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ACC1DA5E-BBDF-4851-8E8F-866716105D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297FEB0-56C3-4E34-A2BC-DBDCCEEBC479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261678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529704" y="2514512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Bomb Disarming Robot (BDR)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Disable bomb &amp; return to start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Avoid decoy bombs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Proxima Nova Rg" panose="02000506030000020004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83371D-6CAA-2C48-82B6-BCE1138B0C26}"/>
              </a:ext>
            </a:extLst>
          </p:cNvPr>
          <p:cNvSpPr/>
          <p:nvPr/>
        </p:nvSpPr>
        <p:spPr>
          <a:xfrm>
            <a:off x="529704" y="3993306"/>
            <a:ext cx="3136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Proxima Nova Rg" panose="02000506030000020004" pitchFamily="2" charset="0"/>
              </a:rPr>
              <a:t>Allowed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Jump off levels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Climb walls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0FA0660-5CA3-5649-A217-AA724A096D0A}"/>
              </a:ext>
            </a:extLst>
          </p:cNvPr>
          <p:cNvSpPr/>
          <p:nvPr/>
        </p:nvSpPr>
        <p:spPr>
          <a:xfrm>
            <a:off x="3462697" y="3993305"/>
            <a:ext cx="35697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Proxima Nova Rg" panose="02000506030000020004" pitchFamily="2" charset="0"/>
              </a:rPr>
              <a:t>Prohibited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Arms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Slingshots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Projectiles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045" y="2059803"/>
            <a:ext cx="5974080" cy="386700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44A5028-9640-D245-8AC1-C2FE99F53342}"/>
              </a:ext>
            </a:extLst>
          </p:cNvPr>
          <p:cNvSpPr/>
          <p:nvPr/>
        </p:nvSpPr>
        <p:spPr>
          <a:xfrm>
            <a:off x="4072241" y="1573377"/>
            <a:ext cx="40475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Autonomous Robot Courses</a:t>
            </a:r>
            <a:endParaRPr lang="en-US" sz="2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7291580" y="5335650"/>
            <a:ext cx="33570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Figure 1: BDR Course Configuration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C01C3BA-BC09-495C-B03E-BD588D889069}"/>
              </a:ext>
            </a:extLst>
          </p:cNvPr>
          <p:cNvSpPr txBox="1">
            <a:spLocks/>
          </p:cNvSpPr>
          <p:nvPr/>
        </p:nvSpPr>
        <p:spPr>
          <a:xfrm>
            <a:off x="564107" y="809107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1F5115F5-8898-4A89-A631-62D8FE9A1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22BD76-D752-415C-9224-C8B1B144F2CF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84467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8607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797605" y="2415803"/>
            <a:ext cx="46475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Bomb Disarming Robot (BDR)</a:t>
            </a: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9518579"/>
              </p:ext>
            </p:extLst>
          </p:nvPr>
        </p:nvGraphicFramePr>
        <p:xfrm>
          <a:off x="5587383" y="1971869"/>
          <a:ext cx="5851464" cy="4090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AE5E1CB1-D2F5-5D4E-8A07-A4E2ECCB33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4676797"/>
              </p:ext>
            </p:extLst>
          </p:nvPr>
        </p:nvGraphicFramePr>
        <p:xfrm>
          <a:off x="564107" y="3002818"/>
          <a:ext cx="4767623" cy="2586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DD95931F-0A9C-B443-A9B8-2DDD2175238A}"/>
              </a:ext>
            </a:extLst>
          </p:cNvPr>
          <p:cNvSpPr txBox="1"/>
          <p:nvPr/>
        </p:nvSpPr>
        <p:spPr>
          <a:xfrm>
            <a:off x="2701134" y="3337975"/>
            <a:ext cx="2036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4D5049-E30A-8E4D-89FD-6C5295031400}"/>
              </a:ext>
            </a:extLst>
          </p:cNvPr>
          <p:cNvSpPr txBox="1"/>
          <p:nvPr/>
        </p:nvSpPr>
        <p:spPr>
          <a:xfrm>
            <a:off x="857824" y="4417007"/>
            <a:ext cx="4180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Disable/retrieve triangulation devices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C8FABD-DF47-482A-B805-A7CB6D9D60A2}"/>
              </a:ext>
            </a:extLst>
          </p:cNvPr>
          <p:cNvSpPr/>
          <p:nvPr/>
        </p:nvSpPr>
        <p:spPr>
          <a:xfrm>
            <a:off x="4072241" y="1410525"/>
            <a:ext cx="40475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Autonomous Robot Courses</a:t>
            </a:r>
            <a:endParaRPr lang="en-US" sz="2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3163640-4495-4ACE-82EE-A0BE87EF8393}"/>
              </a:ext>
            </a:extLst>
          </p:cNvPr>
          <p:cNvSpPr txBox="1">
            <a:spLocks/>
          </p:cNvSpPr>
          <p:nvPr/>
        </p:nvSpPr>
        <p:spPr>
          <a:xfrm>
            <a:off x="564107" y="6462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E596A120-4B12-4029-904D-809FA79F4E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A1A324F-0ABE-4EAB-884E-610791345D42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24589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indoor, computer, laptop, sitting&#10;&#10;Description automatically generated">
            <a:extLst>
              <a:ext uri="{FF2B5EF4-FFF2-40B4-BE49-F238E27FC236}">
                <a16:creationId xmlns:a16="http://schemas.microsoft.com/office/drawing/2014/main" id="{BC6F2E3F-1405-1F4C-94E9-38CDC7533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205" y="1788961"/>
            <a:ext cx="6688658" cy="38412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14929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366791" y="2583174"/>
            <a:ext cx="545854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Retrieval &amp; Delivery System (RDS)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Retrieve &amp; deliver fuel cells </a:t>
            </a:r>
            <a:br>
              <a:rPr lang="en-US" sz="2400" dirty="0">
                <a:latin typeface="Proxima Nova Rg" panose="02000506030000020004" pitchFamily="2" charset="0"/>
              </a:rPr>
            </a:br>
            <a:r>
              <a:rPr lang="en-US" sz="2400" dirty="0">
                <a:latin typeface="Proxima Nova Rg" panose="02000506030000020004" pitchFamily="2" charset="0"/>
              </a:rPr>
              <a:t>for hospitals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Hospitals vary in energy efficiency worth a certain multiplier value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Deliver 200 hours of energy to hospitals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Proxima Nova Rg" panose="02000506030000020004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993741" y="5226190"/>
            <a:ext cx="34515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Figure 2: RDS Course Configuration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52BE2B-DA82-47C7-9637-8D3DC6482270}"/>
              </a:ext>
            </a:extLst>
          </p:cNvPr>
          <p:cNvSpPr/>
          <p:nvPr/>
        </p:nvSpPr>
        <p:spPr>
          <a:xfrm>
            <a:off x="4072241" y="1410525"/>
            <a:ext cx="40475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Autonomous Robot Courses</a:t>
            </a:r>
            <a:endParaRPr lang="en-US" sz="2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1604113-2695-4C2A-AC34-37D91C3C253F}"/>
              </a:ext>
            </a:extLst>
          </p:cNvPr>
          <p:cNvSpPr txBox="1">
            <a:spLocks/>
          </p:cNvSpPr>
          <p:nvPr/>
        </p:nvSpPr>
        <p:spPr>
          <a:xfrm>
            <a:off x="564107" y="6462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0AB8307F-7C5D-4804-AB62-F3D812B757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840468E-FB54-48C0-885E-48856CFD956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6949912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roduction to EG 1003" id="{CB599C07-1460-F34F-AADE-ABB178B70586}" vid="{230C09DA-D39A-7649-920B-3AE1E29D9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8711</TotalTime>
  <Words>971</Words>
  <Application>Microsoft Office PowerPoint</Application>
  <PresentationFormat>Widescreen</PresentationFormat>
  <Paragraphs>277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Proxima Nova</vt:lpstr>
      <vt:lpstr>Proxima Nova Rg</vt:lpstr>
      <vt:lpstr>Proxima Nova Lt</vt:lpstr>
      <vt:lpstr>Gotham Medium</vt:lpstr>
      <vt:lpstr>Calibri Light</vt:lpstr>
      <vt:lpstr>Arial</vt:lpstr>
      <vt:lpstr>Calibri</vt:lpstr>
      <vt:lpstr>Office Theme</vt:lpstr>
      <vt:lpstr>INTRODUCTION TO THE SEMESTER-LONG DESIGN PROJECTS (SLDPs)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SLDP OPTIONS</vt:lpstr>
      <vt:lpstr>PowerPoint Presentation</vt:lpstr>
      <vt:lpstr>PowerPoint Presentation</vt:lpstr>
      <vt:lpstr>3D PRINTING</vt:lpstr>
      <vt:lpstr>3-D PRINTING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EG 1003</dc:title>
  <dc:creator>Brooke Mitchell</dc:creator>
  <cp:lastModifiedBy>Amanda Zhou</cp:lastModifiedBy>
  <cp:revision>74</cp:revision>
  <dcterms:created xsi:type="dcterms:W3CDTF">2020-01-14T01:21:39Z</dcterms:created>
  <dcterms:modified xsi:type="dcterms:W3CDTF">2020-08-02T02:09:06Z</dcterms:modified>
</cp:coreProperties>
</file>