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9" r:id="rId4"/>
    <p:sldId id="280" r:id="rId5"/>
    <p:sldId id="261" r:id="rId6"/>
    <p:sldId id="282" r:id="rId7"/>
    <p:sldId id="267" r:id="rId8"/>
    <p:sldId id="285" r:id="rId9"/>
    <p:sldId id="288" r:id="rId10"/>
    <p:sldId id="299" r:id="rId11"/>
    <p:sldId id="290" r:id="rId12"/>
    <p:sldId id="300" r:id="rId13"/>
    <p:sldId id="286" r:id="rId14"/>
    <p:sldId id="287" r:id="rId15"/>
    <p:sldId id="292" r:id="rId16"/>
    <p:sldId id="293" r:id="rId17"/>
    <p:sldId id="296" r:id="rId18"/>
    <p:sldId id="297" r:id="rId19"/>
    <p:sldId id="294" r:id="rId20"/>
    <p:sldId id="295" r:id="rId21"/>
    <p:sldId id="269" r:id="rId22"/>
    <p:sldId id="298" r:id="rId23"/>
    <p:sldId id="283" r:id="rId24"/>
    <p:sldId id="264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Gotham Medium" panose="02000604030000020004" pitchFamily="50" charset="0"/>
      <p:regular r:id="rId33"/>
      <p:italic r:id="rId34"/>
    </p:embeddedFont>
    <p:embeddedFont>
      <p:font typeface="Proxima Nova" panose="020B0604020202020204" charset="0"/>
      <p:bold r:id="rId35"/>
    </p:embeddedFont>
    <p:embeddedFont>
      <p:font typeface="Proxima Nova Lt" panose="02000506030000020004" pitchFamily="50" charset="0"/>
      <p:bold r:id="rId36"/>
    </p:embeddedFont>
    <p:embeddedFont>
      <p:font typeface="Proxima Nova Rg" panose="02000506030000020004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ED7D31"/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29" autoAdjust="0"/>
    <p:restoredTop sz="94660"/>
  </p:normalViewPr>
  <p:slideViewPr>
    <p:cSldViewPr snapToGrid="0">
      <p:cViewPr>
        <p:scale>
          <a:sx n="80" d="100"/>
          <a:sy n="80" d="100"/>
        </p:scale>
        <p:origin x="411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7349" custScaleY="149489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All</a:t>
          </a:r>
          <a:r>
            <a:rPr lang="en-US" sz="2300" b="0" i="0" baseline="0" dirty="0">
              <a:latin typeface="Proxima Nova Rg" panose="02000506030000020004" pitchFamily="2" charset="0"/>
            </a:rPr>
            <a:t> classroom spaces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Floor</a:t>
          </a:r>
          <a:r>
            <a:rPr lang="en-US" sz="23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/>
        </a:p>
      </dgm:t>
    </dgm:pt>
    <dgm:pt modelId="{ECAC28AD-6F7F-5043-9411-CBCF11DE1D5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/>
        </a:p>
      </dgm:t>
    </dgm:pt>
    <dgm:pt modelId="{76D7A9F5-8C09-CA4D-98BA-BF1B701D610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/>
        </a:p>
      </dgm:t>
    </dgm:pt>
    <dgm:pt modelId="{36CB1C83-A8BD-6047-8C5E-DE8E140A7CD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/>
        </a:p>
      </dgm:t>
    </dgm:pt>
    <dgm:pt modelId="{D021E6BA-74D4-7047-91D6-5AFEC38B10CA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2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4A50F23E-A274-1E47-B4C9-D95B24A2FF60}" type="presOf" srcId="{0846D398-F1B5-1F45-AC79-C00830B072A1}" destId="{EC148BCD-CD9D-DA4C-9F72-BDD23CC07C98}" srcOrd="0" destOrd="1" presId="urn:microsoft.com/office/officeart/2005/8/layout/list1"/>
    <dgm:cxn modelId="{61F33D60-ADB1-0140-AB44-CCF0812D932A}" type="presOf" srcId="{ECAC28AD-6F7F-5043-9411-CBCF11DE1D5E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D5A74653-F456-8349-A2E1-3F736276D781}" srcId="{8ED78BA0-96E7-B043-A20E-21FA78203FDB}" destId="{0846D398-F1B5-1F45-AC79-C00830B072A1}" srcOrd="1" destOrd="0" parTransId="{FEF57D1A-DA16-554E-AC67-534A14062C5B}" sibTransId="{850E569B-F29C-DD41-9D0E-A2A3F12CAA09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Determine</a:t>
          </a:r>
          <a:r>
            <a:rPr lang="en-US" sz="2300" b="0" i="0" baseline="0" dirty="0">
              <a:latin typeface="Proxima Nova Rg" panose="02000506030000020004" pitchFamily="2" charset="0"/>
            </a:rPr>
            <a:t> device choice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Updated</a:t>
          </a:r>
          <a:r>
            <a:rPr lang="en-US" sz="2300" b="0" i="0" baseline="0" dirty="0">
              <a:latin typeface="Proxima Nova Rg" panose="02000506030000020004" pitchFamily="2" charset="0"/>
            </a:rPr>
            <a:t> CAD model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Incorporated</a:t>
          </a:r>
          <a:r>
            <a:rPr lang="en-US" sz="2300" b="0" i="0" baseline="0" dirty="0">
              <a:latin typeface="Proxima Nova Rg" panose="02000506030000020004" pitchFamily="2" charset="0"/>
            </a:rPr>
            <a:t> sensors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210CF41-F09F-C242-832E-D1683E3C30BB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Initial CAD model</a:t>
          </a:r>
        </a:p>
      </dgm:t>
    </dgm:pt>
    <dgm:pt modelId="{2CB8B66D-544B-DB4F-A887-BA8A36916CA2}" type="parTrans" cxnId="{A9EF7C9D-BDF3-F443-B335-572BF83219EF}">
      <dgm:prSet/>
      <dgm:spPr/>
      <dgm:t>
        <a:bodyPr/>
        <a:lstStyle/>
        <a:p>
          <a:endParaRPr lang="en-US" sz="2300"/>
        </a:p>
      </dgm:t>
    </dgm:pt>
    <dgm:pt modelId="{B5EA0D71-7367-1B40-8618-DF4DC69E3718}" type="sibTrans" cxnId="{A9EF7C9D-BDF3-F443-B335-572BF83219EF}">
      <dgm:prSet/>
      <dgm:spPr/>
      <dgm:t>
        <a:bodyPr/>
        <a:lstStyle/>
        <a:p>
          <a:endParaRPr lang="en-US" sz="2300"/>
        </a:p>
      </dgm:t>
    </dgm:pt>
    <dgm:pt modelId="{AF66DDF0-8EF2-ED4A-8A65-9D7B67FA804A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functioning sensor with code</a:t>
          </a:r>
        </a:p>
      </dgm:t>
    </dgm:pt>
    <dgm:pt modelId="{D7521D68-280F-164C-94FB-8827767BCABA}" type="parTrans" cxnId="{57B6F37B-A4C1-C647-A852-9DDBFD01E90A}">
      <dgm:prSet/>
      <dgm:spPr/>
      <dgm:t>
        <a:bodyPr/>
        <a:lstStyle/>
        <a:p>
          <a:endParaRPr lang="en-US" sz="2300"/>
        </a:p>
      </dgm:t>
    </dgm:pt>
    <dgm:pt modelId="{AF0F2744-9A0B-EF4C-B16E-35723A7805C7}" type="sibTrans" cxnId="{57B6F37B-A4C1-C647-A852-9DDBFD01E90A}">
      <dgm:prSet/>
      <dgm:spPr/>
      <dgm:t>
        <a:bodyPr/>
        <a:lstStyle/>
        <a:p>
          <a:endParaRPr lang="en-US" sz="2300"/>
        </a:p>
      </dgm:t>
    </dgm:pt>
    <dgm:pt modelId="{94782123-D57E-8741-B4B2-619397666647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Machining method</a:t>
          </a:r>
        </a:p>
      </dgm:t>
    </dgm:pt>
    <dgm:pt modelId="{3662642E-A633-E848-8E3B-39E752DB99EE}" type="parTrans" cxnId="{2959A52F-CBA7-3D46-84E7-AA48D76F1768}">
      <dgm:prSet/>
      <dgm:spPr/>
      <dgm:t>
        <a:bodyPr/>
        <a:lstStyle/>
        <a:p>
          <a:endParaRPr lang="en-US" sz="2300"/>
        </a:p>
      </dgm:t>
    </dgm:pt>
    <dgm:pt modelId="{0632C6F6-DB49-2549-8E85-331F74619205}" type="sibTrans" cxnId="{2959A52F-CBA7-3D46-84E7-AA48D76F1768}">
      <dgm:prSet/>
      <dgm:spPr/>
      <dgm:t>
        <a:bodyPr/>
        <a:lstStyle/>
        <a:p>
          <a:endParaRPr lang="en-US" sz="2300"/>
        </a:p>
      </dgm:t>
    </dgm:pt>
    <dgm:pt modelId="{0B59AB33-392F-4046-942D-EB4FB36650F3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All parts manufactured</a:t>
          </a:r>
        </a:p>
      </dgm:t>
    </dgm:pt>
    <dgm:pt modelId="{CB1506D6-68D4-C849-8E6A-9218A1150446}" type="parTrans" cxnId="{19468350-BBE8-7B4C-A869-9A4D3278BC15}">
      <dgm:prSet/>
      <dgm:spPr/>
      <dgm:t>
        <a:bodyPr/>
        <a:lstStyle/>
        <a:p>
          <a:endParaRPr lang="en-US" sz="2300"/>
        </a:p>
      </dgm:t>
    </dgm:pt>
    <dgm:pt modelId="{FAE3DA89-7444-5347-8956-40DB9E4ADC4F}" type="sibTrans" cxnId="{19468350-BBE8-7B4C-A869-9A4D3278BC15}">
      <dgm:prSet/>
      <dgm:spPr/>
      <dgm:t>
        <a:bodyPr/>
        <a:lstStyle/>
        <a:p>
          <a:endParaRPr lang="en-US" sz="2300"/>
        </a:p>
      </dgm:t>
    </dgm:pt>
    <dgm:pt modelId="{A69EC9A2-4EF5-8247-8EAB-98D1CCDC579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Complete one extra task</a:t>
          </a:r>
        </a:p>
      </dgm:t>
    </dgm:pt>
    <dgm:pt modelId="{5F489E00-7AB1-D445-9245-6E157B62AB0C}" type="parTrans" cxnId="{EC9011FE-54F4-674E-8EF5-D583699E06E4}">
      <dgm:prSet/>
      <dgm:spPr/>
      <dgm:t>
        <a:bodyPr/>
        <a:lstStyle/>
        <a:p>
          <a:endParaRPr lang="en-US" sz="2300"/>
        </a:p>
      </dgm:t>
    </dgm:pt>
    <dgm:pt modelId="{722B989E-3BE8-4B45-A6D5-28A980C5B25F}" type="sibTrans" cxnId="{EC9011FE-54F4-674E-8EF5-D583699E06E4}">
      <dgm:prSet/>
      <dgm:spPr/>
      <dgm:t>
        <a:bodyPr/>
        <a:lstStyle/>
        <a:p>
          <a:endParaRPr lang="en-US" sz="2300"/>
        </a:p>
      </dgm:t>
    </dgm:pt>
    <dgm:pt modelId="{6A3BEF19-9BDA-4425-BC6D-8817B6459409}">
      <dgm:prSet custT="1"/>
      <dgm:spPr/>
      <dgm:t>
        <a:bodyPr/>
        <a:lstStyle/>
        <a:p>
          <a:r>
            <a:rPr lang="en-US" sz="2300" b="0" i="0" baseline="0" dirty="0">
              <a:latin typeface="Proxima Nova Rg" panose="02000506030000020004" pitchFamily="2" charset="0"/>
            </a:rPr>
            <a:t>Functional device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D7BCDCBD-369F-48FB-AE95-B5A960CD8008}" type="parTrans" cxnId="{83F3DDDA-E5BF-425C-9410-1340F72B1456}">
      <dgm:prSet/>
      <dgm:spPr/>
      <dgm:t>
        <a:bodyPr/>
        <a:lstStyle/>
        <a:p>
          <a:endParaRPr lang="en-US"/>
        </a:p>
      </dgm:t>
    </dgm:pt>
    <dgm:pt modelId="{B217EF6B-7BA5-4E03-91C3-65C78F2A8689}" type="sibTrans" cxnId="{83F3DDDA-E5BF-425C-9410-1340F72B1456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877970B-5475-7A4C-AFD1-7F5187DADC28}" type="presOf" srcId="{AF66DDF0-8EF2-ED4A-8A65-9D7B67FA804A}" destId="{EC148BCD-CD9D-DA4C-9F72-BDD23CC07C98}" srcOrd="0" destOrd="2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759BA425-78FE-45F5-BF20-5148449F80A4}" type="presOf" srcId="{6A3BEF19-9BDA-4425-BC6D-8817B6459409}" destId="{2BC19969-2C76-8D45-A55D-078E3B83647D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959A52F-CBA7-3D46-84E7-AA48D76F1768}" srcId="{1D9D6C1B-8764-3C4C-B47B-CB3F49D7084D}" destId="{94782123-D57E-8741-B4B2-619397666647}" srcOrd="1" destOrd="0" parTransId="{3662642E-A633-E848-8E3B-39E752DB99EE}" sibTransId="{0632C6F6-DB49-2549-8E85-331F74619205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9A8CDF32-7501-554A-A7CE-A227CD1A372D}" type="presOf" srcId="{0B59AB33-392F-4046-942D-EB4FB36650F3}" destId="{5320A93E-E9A1-244D-A69C-7BEAD76D8D8B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19468350-BBE8-7B4C-A869-9A4D3278BC15}" srcId="{1D9D6C1B-8764-3C4C-B47B-CB3F49D7084D}" destId="{0B59AB33-392F-4046-942D-EB4FB36650F3}" srcOrd="2" destOrd="0" parTransId="{CB1506D6-68D4-C849-8E6A-9218A1150446}" sibTransId="{FAE3DA89-7444-5347-8956-40DB9E4ADC4F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67E32D53-D4A0-6240-AF26-2A152157326D}" type="presOf" srcId="{A69EC9A2-4EF5-8247-8EAB-98D1CCDC579F}" destId="{2BC19969-2C76-8D45-A55D-078E3B83647D}" srcOrd="0" destOrd="2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8EA5797A-576C-D543-8519-515503C707E4}" type="presOf" srcId="{1210CF41-F09F-C242-832E-D1683E3C30BB}" destId="{EC148BCD-CD9D-DA4C-9F72-BDD23CC07C98}" srcOrd="0" destOrd="1" presId="urn:microsoft.com/office/officeart/2005/8/layout/list1"/>
    <dgm:cxn modelId="{57B6F37B-A4C1-C647-A852-9DDBFD01E90A}" srcId="{8ED78BA0-96E7-B043-A20E-21FA78203FDB}" destId="{AF66DDF0-8EF2-ED4A-8A65-9D7B67FA804A}" srcOrd="2" destOrd="0" parTransId="{D7521D68-280F-164C-94FB-8827767BCABA}" sibTransId="{AF0F2744-9A0B-EF4C-B16E-35723A7805C7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9EF7C9D-BDF3-F443-B335-572BF83219EF}" srcId="{8ED78BA0-96E7-B043-A20E-21FA78203FDB}" destId="{1210CF41-F09F-C242-832E-D1683E3C30BB}" srcOrd="1" destOrd="0" parTransId="{2CB8B66D-544B-DB4F-A887-BA8A36916CA2}" sibTransId="{B5EA0D71-7367-1B40-8618-DF4DC69E3718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5268FDB4-CA6E-5348-9B11-381BFB94E9BB}" type="presOf" srcId="{94782123-D57E-8741-B4B2-619397666647}" destId="{5320A93E-E9A1-244D-A69C-7BEAD76D8D8B}" srcOrd="0" destOrd="1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83F3DDDA-E5BF-425C-9410-1340F72B1456}" srcId="{AAAC6DBC-4801-9146-828E-827BB292A4E8}" destId="{6A3BEF19-9BDA-4425-BC6D-8817B6459409}" srcOrd="1" destOrd="0" parTransId="{D7BCDCBD-369F-48FB-AE95-B5A960CD8008}" sibTransId="{B217EF6B-7BA5-4E03-91C3-65C78F2A8689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EC9011FE-54F4-674E-8EF5-D583699E06E4}" srcId="{AAAC6DBC-4801-9146-828E-827BB292A4E8}" destId="{A69EC9A2-4EF5-8247-8EAB-98D1CCDC579F}" srcOrd="2" destOrd="0" parTransId="{5F489E00-7AB1-D445-9245-6E157B62AB0C}" sibTransId="{722B989E-3BE8-4B45-A6D5-28A980C5B25F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coding or wiring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Some</a:t>
          </a:r>
          <a:r>
            <a:rPr lang="en-US" sz="2400" b="0" i="0" baseline="0" dirty="0">
              <a:latin typeface="Proxima Nova Rg" panose="02000506030000020004" pitchFamily="2" charset="0"/>
            </a:rPr>
            <a:t> functions completed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Fully</a:t>
          </a:r>
          <a:r>
            <a:rPr lang="en-US" sz="2400" b="0" i="0" baseline="0" dirty="0">
              <a:latin typeface="Proxima Nova Rg" panose="02000506030000020004" pitchFamily="2" charset="0"/>
            </a:rPr>
            <a:t> functional proof of concept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AB8CC40-3A41-7549-98BF-DF7785E6F911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physical prototype</a:t>
          </a:r>
        </a:p>
      </dgm:t>
    </dgm:pt>
    <dgm:pt modelId="{3D67A168-1C3E-644A-ABCB-E6B36E1DBD1B}" type="parTrans" cxnId="{A85DCB6B-A9C9-2B43-9526-A46068CC434F}">
      <dgm:prSet/>
      <dgm:spPr/>
      <dgm:t>
        <a:bodyPr/>
        <a:lstStyle/>
        <a:p>
          <a:endParaRPr lang="en-US"/>
        </a:p>
      </dgm:t>
    </dgm:pt>
    <dgm:pt modelId="{3EB6AF7A-9125-3E44-BEF7-AB9DB1939B64}" type="sibTrans" cxnId="{A85DCB6B-A9C9-2B43-9526-A46068CC434F}">
      <dgm:prSet/>
      <dgm:spPr/>
      <dgm:t>
        <a:bodyPr/>
        <a:lstStyle/>
        <a:p>
          <a:endParaRPr lang="en-US"/>
        </a:p>
      </dgm:t>
    </dgm:pt>
    <dgm:pt modelId="{9E9F56E7-0186-1A41-83DE-185859EBBA98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Design &amp; Feasibility Report (DFR)</a:t>
          </a:r>
        </a:p>
      </dgm:t>
    </dgm:pt>
    <dgm:pt modelId="{75A63F1D-C6E4-294D-9849-907911BDAEA0}" type="parTrans" cxnId="{6B06CEC8-6099-374A-8C30-B25E231D65A1}">
      <dgm:prSet/>
      <dgm:spPr/>
      <dgm:t>
        <a:bodyPr/>
        <a:lstStyle/>
        <a:p>
          <a:endParaRPr lang="en-US"/>
        </a:p>
      </dgm:t>
    </dgm:pt>
    <dgm:pt modelId="{8892EC77-7F51-7440-817B-1307C078CB38}" type="sibTrans" cxnId="{6B06CEC8-6099-374A-8C30-B25E231D65A1}">
      <dgm:prSet/>
      <dgm:spPr/>
      <dgm:t>
        <a:bodyPr/>
        <a:lstStyle/>
        <a:p>
          <a:endParaRPr lang="en-US"/>
        </a:p>
      </dgm:t>
    </dgm:pt>
    <dgm:pt modelId="{FED730F1-C350-DC4B-B686-791D25DC5FE6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New prototype iteration</a:t>
          </a:r>
        </a:p>
      </dgm:t>
    </dgm:pt>
    <dgm:pt modelId="{0EEAA5E6-6E4D-7E48-B960-BACB7B8E8517}" type="parTrans" cxnId="{3938A655-F17F-3A4C-AD65-6BB68320A2C0}">
      <dgm:prSet/>
      <dgm:spPr/>
      <dgm:t>
        <a:bodyPr/>
        <a:lstStyle/>
        <a:p>
          <a:endParaRPr lang="en-US"/>
        </a:p>
      </dgm:t>
    </dgm:pt>
    <dgm:pt modelId="{C95DA69D-D84D-F745-9097-37E31B60E251}" type="sibTrans" cxnId="{3938A655-F17F-3A4C-AD65-6BB68320A2C0}">
      <dgm:prSet/>
      <dgm:spPr/>
      <dgm:t>
        <a:bodyPr/>
        <a:lstStyle/>
        <a:p>
          <a:endParaRPr lang="en-US"/>
        </a:p>
      </dgm:t>
    </dgm:pt>
    <dgm:pt modelId="{2CC78359-BE89-4B28-AB96-6D2D22E72C07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Final Design Report (FDR)</a:t>
          </a:r>
        </a:p>
      </dgm:t>
    </dgm:pt>
    <dgm:pt modelId="{7EAE69C8-6FC7-4147-A65C-50749DCE210E}" type="parTrans" cxnId="{9654D4CB-FFDB-42A2-8D68-7FF881059EDB}">
      <dgm:prSet/>
      <dgm:spPr/>
      <dgm:t>
        <a:bodyPr/>
        <a:lstStyle/>
        <a:p>
          <a:endParaRPr lang="en-US"/>
        </a:p>
      </dgm:t>
    </dgm:pt>
    <dgm:pt modelId="{542BE3D4-0112-4C46-A095-FCA9C47F636B}" type="sibTrans" cxnId="{9654D4CB-FFDB-42A2-8D68-7FF881059EDB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05421D43-A869-C94E-BBD2-7A6F1A90A12C}" type="presOf" srcId="{DAB8CC40-3A41-7549-98BF-DF7785E6F911}" destId="{EC148BCD-CD9D-DA4C-9F72-BDD23CC07C98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80E804B-9636-4119-8279-6351EF9232B7}" type="presOf" srcId="{2CC78359-BE89-4B28-AB96-6D2D22E72C07}" destId="{2BC19969-2C76-8D45-A55D-078E3B83647D}" srcOrd="0" destOrd="1" presId="urn:microsoft.com/office/officeart/2005/8/layout/list1"/>
    <dgm:cxn modelId="{A85DCB6B-A9C9-2B43-9526-A46068CC434F}" srcId="{8ED78BA0-96E7-B043-A20E-21FA78203FDB}" destId="{DAB8CC40-3A41-7549-98BF-DF7785E6F911}" srcOrd="1" destOrd="0" parTransId="{3D67A168-1C3E-644A-ABCB-E6B36E1DBD1B}" sibTransId="{3EB6AF7A-9125-3E44-BEF7-AB9DB1939B64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3938A655-F17F-3A4C-AD65-6BB68320A2C0}" srcId="{1D9D6C1B-8764-3C4C-B47B-CB3F49D7084D}" destId="{FED730F1-C350-DC4B-B686-791D25DC5FE6}" srcOrd="1" destOrd="0" parTransId="{0EEAA5E6-6E4D-7E48-B960-BACB7B8E8517}" sibTransId="{C95DA69D-D84D-F745-9097-37E31B60E251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8872C984-8BE6-8E44-A668-6BD2EB62BB55}" type="presOf" srcId="{FED730F1-C350-DC4B-B686-791D25DC5FE6}" destId="{5320A93E-E9A1-244D-A69C-7BEAD76D8D8B}" srcOrd="0" destOrd="1" presId="urn:microsoft.com/office/officeart/2005/8/layout/list1"/>
    <dgm:cxn modelId="{6E660E8D-2B8F-6549-B427-2C1513330593}" type="presOf" srcId="{9E9F56E7-0186-1A41-83DE-185859EBBA98}" destId="{EC148BCD-CD9D-DA4C-9F72-BDD23CC07C98}" srcOrd="0" destOrd="2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6B06CEC8-6099-374A-8C30-B25E231D65A1}" srcId="{8ED78BA0-96E7-B043-A20E-21FA78203FDB}" destId="{9E9F56E7-0186-1A41-83DE-185859EBBA98}" srcOrd="2" destOrd="0" parTransId="{75A63F1D-C6E4-294D-9849-907911BDAEA0}" sibTransId="{8892EC77-7F51-7440-817B-1307C078CB38}"/>
    <dgm:cxn modelId="{9654D4CB-FFDB-42A2-8D68-7FF881059EDB}" srcId="{AAAC6DBC-4801-9146-828E-827BB292A4E8}" destId="{2CC78359-BE89-4B28-AB96-6D2D22E72C07}" srcOrd="1" destOrd="0" parTransId="{7EAE69C8-6FC7-4147-A65C-50749DCE210E}" sibTransId="{542BE3D4-0112-4C46-A095-FCA9C47F636B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FCBECAE-DCB5-E041-98A8-8830AC5ED6D9}" type="doc">
      <dgm:prSet loTypeId="urn:microsoft.com/office/officeart/2005/8/layout/process4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915E95-75A4-7B46-9C92-D57D52D99233}">
      <dgm:prSet phldrT="[Text]" custT="1"/>
      <dgm:spPr/>
      <dgm:t>
        <a:bodyPr/>
        <a:lstStyle/>
        <a:p>
          <a:r>
            <a:rPr lang="en-US" sz="2400" b="0" i="0" dirty="0">
              <a:latin typeface="Proxima Nova Lt" panose="02000506030000020004" pitchFamily="50" charset="0"/>
            </a:rPr>
            <a:t>Benchmark A</a:t>
          </a:r>
        </a:p>
      </dgm:t>
    </dgm:pt>
    <dgm:pt modelId="{37269F80-CDA2-DE47-8742-CD2919B5D234}" type="par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A935E-D690-AC49-9D20-95878FA27633}" type="sib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ECFC4DB-3C61-A140-8EF7-C2C90CEFBEAC}">
      <dgm:prSet phldrT="[Text]" custT="1"/>
      <dgm:spPr/>
      <dgm:t>
        <a:bodyPr/>
        <a:lstStyle/>
        <a:p>
          <a:r>
            <a:rPr lang="en-US" sz="2400" b="0" i="0" dirty="0">
              <a:latin typeface="Proxima Nova Lt" panose="02000506030000020004" pitchFamily="50" charset="0"/>
            </a:rPr>
            <a:t>Benchmark B</a:t>
          </a:r>
        </a:p>
      </dgm:t>
    </dgm:pt>
    <dgm:pt modelId="{B0BDE151-5EF3-BA48-B7B2-96361982E9A2}" type="par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1E4A333-9041-554C-A405-7B81B56B3EB4}" type="sib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276B5FB-18BD-DC40-9C18-B59304F5F1D4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Final required print(s) approved</a:t>
          </a:r>
        </a:p>
      </dgm:t>
    </dgm:pt>
    <dgm:pt modelId="{B5572D00-5344-5842-A8ED-8D242AE05430}" type="par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2E4AC47-3A09-7F43-9088-6DE4290FA6ED}" type="sib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C537FA8-053E-C840-B50F-47C1151448BB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9103E5C0-C875-F04B-B756-B2F010289A94}" type="par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0ED6E59-19A5-1545-B28B-6B84EB99FCF7}" type="sib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3BBBBADA-FB1D-7247-916F-BEB038931FAD}">
      <dgm:prSet phldrT="[Text]" custT="1"/>
      <dgm:spPr/>
      <dgm:t>
        <a:bodyPr/>
        <a:lstStyle/>
        <a:p>
          <a:r>
            <a:rPr lang="en-US" sz="2400" b="1" i="0" dirty="0">
              <a:latin typeface="Proxima Nova Lt" panose="02000506030000020004" pitchFamily="50" charset="0"/>
            </a:rPr>
            <a:t>Commissioning</a:t>
          </a:r>
        </a:p>
      </dgm:t>
    </dgm:pt>
    <dgm:pt modelId="{4627F647-1F1D-BA4B-B39A-610B0D334AFF}" type="par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F25D7DE-CC0E-864E-99A9-AEAE7CFF8F5A}" type="sib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1915793-E8B6-1B47-BFFF-E00ACD8E3C57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Print(s) completed</a:t>
          </a:r>
        </a:p>
      </dgm:t>
    </dgm:pt>
    <dgm:pt modelId="{022169A8-C663-5949-A1D9-994056EDCC29}" type="par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CE815D8-376C-3349-B8AB-C879AF1C41FB}" type="sib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11E0ED-E196-F543-BBE6-1CFF229767EE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BBDCFE74-A1B0-AE46-A555-1CB14D430602}" type="par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2E519BA-B42D-F341-A0BB-CB48401C401E}" type="sib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F5E4B4C-9D67-1247-88E9-A01EAF92A238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required print(s) submission due</a:t>
          </a:r>
        </a:p>
      </dgm:t>
    </dgm:pt>
    <dgm:pt modelId="{60FB4632-9DDA-EC4C-B2BA-63533F0EBCF4}" type="sib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E709F3B0-4C94-0145-88B5-1F723CED4255}" type="par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28E456C-7655-C24D-A0AD-9DE3437E509F}">
      <dgm:prSet phldrT="[Text]" custT="1"/>
      <dgm:spPr/>
      <dgm:t>
        <a:bodyPr/>
        <a:lstStyle/>
        <a:p>
          <a:r>
            <a:rPr lang="en-US" sz="2400" b="0" i="0" dirty="0">
              <a:latin typeface="Proxima Nova" panose="02000506030000020004" pitchFamily="2" charset="77"/>
            </a:rPr>
            <a:t> </a:t>
          </a:r>
        </a:p>
      </dgm:t>
    </dgm:pt>
    <dgm:pt modelId="{9ED6C602-EB57-E04E-B58E-A5F8A2F641F4}" type="sib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A94F23C-9FC8-C34A-A32A-AAA59FA12043}" type="par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BBF9FC6-5D88-E744-AEDB-4B454D84402E}" type="pres">
      <dgm:prSet presAssocID="{4FCBECAE-DCB5-E041-98A8-8830AC5ED6D9}" presName="Name0" presStyleCnt="0">
        <dgm:presLayoutVars>
          <dgm:dir/>
          <dgm:animLvl val="lvl"/>
          <dgm:resizeHandles val="exact"/>
        </dgm:presLayoutVars>
      </dgm:prSet>
      <dgm:spPr/>
    </dgm:pt>
    <dgm:pt modelId="{DB083DF1-2CA5-4742-95C1-1A9C95C7B4BD}" type="pres">
      <dgm:prSet presAssocID="{3BBBBADA-FB1D-7247-916F-BEB038931FAD}" presName="boxAndChildren" presStyleCnt="0"/>
      <dgm:spPr/>
    </dgm:pt>
    <dgm:pt modelId="{17DE4629-8E66-E34C-BF82-E4032C6BB832}" type="pres">
      <dgm:prSet presAssocID="{3BBBBADA-FB1D-7247-916F-BEB038931FAD}" presName="parentTextBox" presStyleLbl="node1" presStyleIdx="0" presStyleCnt="3"/>
      <dgm:spPr/>
    </dgm:pt>
    <dgm:pt modelId="{9EB06CEA-71CE-444B-988E-C4FF1FC98A99}" type="pres">
      <dgm:prSet presAssocID="{3BBBBADA-FB1D-7247-916F-BEB038931FAD}" presName="entireBox" presStyleLbl="node1" presStyleIdx="0" presStyleCnt="3"/>
      <dgm:spPr/>
    </dgm:pt>
    <dgm:pt modelId="{5D53CA60-6158-714C-8F04-9FFE28277370}" type="pres">
      <dgm:prSet presAssocID="{3BBBBADA-FB1D-7247-916F-BEB038931FAD}" presName="descendantBox" presStyleCnt="0"/>
      <dgm:spPr/>
    </dgm:pt>
    <dgm:pt modelId="{A0C213B2-9425-D140-B633-6BBA4C696386}" type="pres">
      <dgm:prSet presAssocID="{81915793-E8B6-1B47-BFFF-E00ACD8E3C57}" presName="childTextBox" presStyleLbl="fgAccFollowNode1" presStyleIdx="0" presStyleCnt="6">
        <dgm:presLayoutVars>
          <dgm:bulletEnabled val="1"/>
        </dgm:presLayoutVars>
      </dgm:prSet>
      <dgm:spPr/>
    </dgm:pt>
    <dgm:pt modelId="{6CFCFBF6-B8D1-3747-90BA-93138E3E60A4}" type="pres">
      <dgm:prSet presAssocID="{0B11E0ED-E196-F543-BBE6-1CFF229767EE}" presName="childTextBox" presStyleLbl="fgAccFollowNode1" presStyleIdx="1" presStyleCnt="6" custScaleX="110">
        <dgm:presLayoutVars>
          <dgm:bulletEnabled val="1"/>
        </dgm:presLayoutVars>
      </dgm:prSet>
      <dgm:spPr/>
    </dgm:pt>
    <dgm:pt modelId="{9C43801F-886F-5B4E-AB4D-AF6989594C90}" type="pres">
      <dgm:prSet presAssocID="{B1E4A333-9041-554C-A405-7B81B56B3EB4}" presName="sp" presStyleCnt="0"/>
      <dgm:spPr/>
    </dgm:pt>
    <dgm:pt modelId="{7ACD2CC5-174F-D84F-97CE-BFD37CF20FBE}" type="pres">
      <dgm:prSet presAssocID="{8ECFC4DB-3C61-A140-8EF7-C2C90CEFBEAC}" presName="arrowAndChildren" presStyleCnt="0"/>
      <dgm:spPr/>
    </dgm:pt>
    <dgm:pt modelId="{9707718B-52DD-3F46-9D3E-C96A8EFC2CEC}" type="pres">
      <dgm:prSet presAssocID="{8ECFC4DB-3C61-A140-8EF7-C2C90CEFBEAC}" presName="parentTextArrow" presStyleLbl="node1" presStyleIdx="0" presStyleCnt="3"/>
      <dgm:spPr/>
    </dgm:pt>
    <dgm:pt modelId="{8498E491-8F11-3246-8D34-46C49385F217}" type="pres">
      <dgm:prSet presAssocID="{8ECFC4DB-3C61-A140-8EF7-C2C90CEFBEAC}" presName="arrow" presStyleLbl="node1" presStyleIdx="1" presStyleCnt="3"/>
      <dgm:spPr/>
    </dgm:pt>
    <dgm:pt modelId="{874E92D3-2237-644B-AD24-7B9B7A27454D}" type="pres">
      <dgm:prSet presAssocID="{8ECFC4DB-3C61-A140-8EF7-C2C90CEFBEAC}" presName="descendantArrow" presStyleCnt="0"/>
      <dgm:spPr/>
    </dgm:pt>
    <dgm:pt modelId="{287AE9B9-D5CA-1C44-9E72-B7FF46149225}" type="pres">
      <dgm:prSet presAssocID="{0276B5FB-18BD-DC40-9C18-B59304F5F1D4}" presName="childTextArrow" presStyleLbl="fgAccFollowNode1" presStyleIdx="2" presStyleCnt="6" custScaleX="2000000">
        <dgm:presLayoutVars>
          <dgm:bulletEnabled val="1"/>
        </dgm:presLayoutVars>
      </dgm:prSet>
      <dgm:spPr/>
    </dgm:pt>
    <dgm:pt modelId="{41D74448-DF9A-944E-9665-C8582B2E2808}" type="pres">
      <dgm:prSet presAssocID="{8C537FA8-053E-C840-B50F-47C1151448BB}" presName="childTextArrow" presStyleLbl="fgAccFollowNode1" presStyleIdx="3" presStyleCnt="6" custScaleX="2208">
        <dgm:presLayoutVars>
          <dgm:bulletEnabled val="1"/>
        </dgm:presLayoutVars>
      </dgm:prSet>
      <dgm:spPr/>
    </dgm:pt>
    <dgm:pt modelId="{D1A4609B-B47F-A34D-AB01-FCCF66F103F2}" type="pres">
      <dgm:prSet presAssocID="{61FA935E-D690-AC49-9D20-95878FA27633}" presName="sp" presStyleCnt="0"/>
      <dgm:spPr/>
    </dgm:pt>
    <dgm:pt modelId="{FFA282A3-99DF-AD49-9F55-A13458959480}" type="pres">
      <dgm:prSet presAssocID="{AB915E95-75A4-7B46-9C92-D57D52D99233}" presName="arrowAndChildren" presStyleCnt="0"/>
      <dgm:spPr/>
    </dgm:pt>
    <dgm:pt modelId="{EFBAEFA6-D82B-0F40-AF5B-6EFAF67FFC9A}" type="pres">
      <dgm:prSet presAssocID="{AB915E95-75A4-7B46-9C92-D57D52D99233}" presName="parentTextArrow" presStyleLbl="node1" presStyleIdx="1" presStyleCnt="3"/>
      <dgm:spPr/>
    </dgm:pt>
    <dgm:pt modelId="{C2E9AC38-823C-5544-AC9D-D683A707B3FA}" type="pres">
      <dgm:prSet presAssocID="{AB915E95-75A4-7B46-9C92-D57D52D99233}" presName="arrow" presStyleLbl="node1" presStyleIdx="2" presStyleCnt="3"/>
      <dgm:spPr/>
    </dgm:pt>
    <dgm:pt modelId="{AFBA8B5B-21E4-1E47-B178-4B81434A8BA2}" type="pres">
      <dgm:prSet presAssocID="{AB915E95-75A4-7B46-9C92-D57D52D99233}" presName="descendantArrow" presStyleCnt="0"/>
      <dgm:spPr/>
    </dgm:pt>
    <dgm:pt modelId="{AFE785BE-B460-0C4C-ADC8-06634ACAB58F}" type="pres">
      <dgm:prSet presAssocID="{AF5E4B4C-9D67-1247-88E9-A01EAF92A238}" presName="childTextArrow" presStyleLbl="fgAccFollowNode1" presStyleIdx="4" presStyleCnt="6">
        <dgm:presLayoutVars>
          <dgm:bulletEnabled val="1"/>
        </dgm:presLayoutVars>
      </dgm:prSet>
      <dgm:spPr/>
    </dgm:pt>
    <dgm:pt modelId="{502A8320-69ED-3D43-A17A-C5AE66AFAAFF}" type="pres">
      <dgm:prSet presAssocID="{628E456C-7655-C24D-A0AD-9DE3437E509F}" presName="childTextArrow" presStyleLbl="fgAccFollowNode1" presStyleIdx="5" presStyleCnt="6" custFlipHor="1" custScaleX="110">
        <dgm:presLayoutVars>
          <dgm:bulletEnabled val="1"/>
        </dgm:presLayoutVars>
      </dgm:prSet>
      <dgm:spPr/>
    </dgm:pt>
  </dgm:ptLst>
  <dgm:cxnLst>
    <dgm:cxn modelId="{D0148503-8D89-A94D-BD82-59086E2C53F3}" srcId="{4FCBECAE-DCB5-E041-98A8-8830AC5ED6D9}" destId="{8ECFC4DB-3C61-A140-8EF7-C2C90CEFBEAC}" srcOrd="1" destOrd="0" parTransId="{B0BDE151-5EF3-BA48-B7B2-96361982E9A2}" sibTransId="{B1E4A333-9041-554C-A405-7B81B56B3EB4}"/>
    <dgm:cxn modelId="{626EB916-3C20-4DBD-8460-C1ABC8B5186C}" type="presOf" srcId="{8ECFC4DB-3C61-A140-8EF7-C2C90CEFBEAC}" destId="{9707718B-52DD-3F46-9D3E-C96A8EFC2CEC}" srcOrd="0" destOrd="0" presId="urn:microsoft.com/office/officeart/2005/8/layout/process4"/>
    <dgm:cxn modelId="{031EFE1B-B7A8-46FD-9EF9-D45B24F40945}" type="presOf" srcId="{81915793-E8B6-1B47-BFFF-E00ACD8E3C57}" destId="{A0C213B2-9425-D140-B633-6BBA4C696386}" srcOrd="0" destOrd="0" presId="urn:microsoft.com/office/officeart/2005/8/layout/process4"/>
    <dgm:cxn modelId="{0AF65B27-E515-5940-85D0-3D1D310BB557}" srcId="{AB915E95-75A4-7B46-9C92-D57D52D99233}" destId="{AF5E4B4C-9D67-1247-88E9-A01EAF92A238}" srcOrd="0" destOrd="0" parTransId="{E709F3B0-4C94-0145-88B5-1F723CED4255}" sibTransId="{60FB4632-9DDA-EC4C-B2BA-63533F0EBCF4}"/>
    <dgm:cxn modelId="{F9081535-9525-4E91-8EC4-4D0F0FD0030D}" type="presOf" srcId="{4FCBECAE-DCB5-E041-98A8-8830AC5ED6D9}" destId="{CBBF9FC6-5D88-E744-AEDB-4B454D84402E}" srcOrd="0" destOrd="0" presId="urn:microsoft.com/office/officeart/2005/8/layout/process4"/>
    <dgm:cxn modelId="{3DA4C136-6F74-4EEC-9AD2-DFC7FAC7963A}" type="presOf" srcId="{AB915E95-75A4-7B46-9C92-D57D52D99233}" destId="{EFBAEFA6-D82B-0F40-AF5B-6EFAF67FFC9A}" srcOrd="0" destOrd="0" presId="urn:microsoft.com/office/officeart/2005/8/layout/process4"/>
    <dgm:cxn modelId="{4547993D-3759-4639-BD95-B08AAB3F556B}" type="presOf" srcId="{8ECFC4DB-3C61-A140-8EF7-C2C90CEFBEAC}" destId="{8498E491-8F11-3246-8D34-46C49385F217}" srcOrd="1" destOrd="0" presId="urn:microsoft.com/office/officeart/2005/8/layout/process4"/>
    <dgm:cxn modelId="{199F7046-AEF5-F544-8516-4C28091009CA}" srcId="{8ECFC4DB-3C61-A140-8EF7-C2C90CEFBEAC}" destId="{8C537FA8-053E-C840-B50F-47C1151448BB}" srcOrd="1" destOrd="0" parTransId="{9103E5C0-C875-F04B-B756-B2F010289A94}" sibTransId="{C0ED6E59-19A5-1545-B28B-6B84EB99FCF7}"/>
    <dgm:cxn modelId="{2D9F0668-E4F1-488F-A940-B08E9E4C7ABA}" type="presOf" srcId="{3BBBBADA-FB1D-7247-916F-BEB038931FAD}" destId="{17DE4629-8E66-E34C-BF82-E4032C6BB832}" srcOrd="0" destOrd="0" presId="urn:microsoft.com/office/officeart/2005/8/layout/process4"/>
    <dgm:cxn modelId="{D28D1E70-7FDF-48A9-835D-D47A3E2D0926}" type="presOf" srcId="{628E456C-7655-C24D-A0AD-9DE3437E509F}" destId="{502A8320-69ED-3D43-A17A-C5AE66AFAAFF}" srcOrd="0" destOrd="0" presId="urn:microsoft.com/office/officeart/2005/8/layout/process4"/>
    <dgm:cxn modelId="{2D074853-77E4-3D4D-B924-BEE21910D1BB}" srcId="{3BBBBADA-FB1D-7247-916F-BEB038931FAD}" destId="{0B11E0ED-E196-F543-BBE6-1CFF229767EE}" srcOrd="1" destOrd="0" parTransId="{BBDCFE74-A1B0-AE46-A555-1CB14D430602}" sibTransId="{22E519BA-B42D-F341-A0BB-CB48401C401E}"/>
    <dgm:cxn modelId="{0221BD57-6A24-42D0-95EA-3E4D8D2ECF3E}" type="presOf" srcId="{8C537FA8-053E-C840-B50F-47C1151448BB}" destId="{41D74448-DF9A-944E-9665-C8582B2E2808}" srcOrd="0" destOrd="0" presId="urn:microsoft.com/office/officeart/2005/8/layout/process4"/>
    <dgm:cxn modelId="{3771FF9E-030E-4C57-AB59-0FADD34A6F67}" type="presOf" srcId="{3BBBBADA-FB1D-7247-916F-BEB038931FAD}" destId="{9EB06CEA-71CE-444B-988E-C4FF1FC98A99}" srcOrd="1" destOrd="0" presId="urn:microsoft.com/office/officeart/2005/8/layout/process4"/>
    <dgm:cxn modelId="{E2F1BEBB-A48E-44A6-87F7-FE181AF3136F}" type="presOf" srcId="{0B11E0ED-E196-F543-BBE6-1CFF229767EE}" destId="{6CFCFBF6-B8D1-3747-90BA-93138E3E60A4}" srcOrd="0" destOrd="0" presId="urn:microsoft.com/office/officeart/2005/8/layout/process4"/>
    <dgm:cxn modelId="{4844B9C0-A376-DD4D-8CDE-BE11E318514E}" srcId="{4FCBECAE-DCB5-E041-98A8-8830AC5ED6D9}" destId="{AB915E95-75A4-7B46-9C92-D57D52D99233}" srcOrd="0" destOrd="0" parTransId="{37269F80-CDA2-DE47-8742-CD2919B5D234}" sibTransId="{61FA935E-D690-AC49-9D20-95878FA27633}"/>
    <dgm:cxn modelId="{5FDBF1C0-9819-4110-ACE7-52BB87FC3A01}" type="presOf" srcId="{AB915E95-75A4-7B46-9C92-D57D52D99233}" destId="{C2E9AC38-823C-5544-AC9D-D683A707B3FA}" srcOrd="1" destOrd="0" presId="urn:microsoft.com/office/officeart/2005/8/layout/process4"/>
    <dgm:cxn modelId="{444035D2-B613-472D-BA8B-9793976D6B6D}" type="presOf" srcId="{AF5E4B4C-9D67-1247-88E9-A01EAF92A238}" destId="{AFE785BE-B460-0C4C-ADC8-06634ACAB58F}" srcOrd="0" destOrd="0" presId="urn:microsoft.com/office/officeart/2005/8/layout/process4"/>
    <dgm:cxn modelId="{E03117D4-B0A1-0840-A9F6-46E69D3C5F46}" srcId="{4FCBECAE-DCB5-E041-98A8-8830AC5ED6D9}" destId="{3BBBBADA-FB1D-7247-916F-BEB038931FAD}" srcOrd="2" destOrd="0" parTransId="{4627F647-1F1D-BA4B-B39A-610B0D334AFF}" sibTransId="{4F25D7DE-CC0E-864E-99A9-AEAE7CFF8F5A}"/>
    <dgm:cxn modelId="{ED45F1DE-5976-5C43-8354-4E67D0D725F4}" srcId="{8ECFC4DB-3C61-A140-8EF7-C2C90CEFBEAC}" destId="{0276B5FB-18BD-DC40-9C18-B59304F5F1D4}" srcOrd="0" destOrd="0" parTransId="{B5572D00-5344-5842-A8ED-8D242AE05430}" sibTransId="{92E4AC47-3A09-7F43-9088-6DE4290FA6ED}"/>
    <dgm:cxn modelId="{BC80A1E1-CB87-BF49-A470-CFC7C38FE949}" srcId="{3BBBBADA-FB1D-7247-916F-BEB038931FAD}" destId="{81915793-E8B6-1B47-BFFF-E00ACD8E3C57}" srcOrd="0" destOrd="0" parTransId="{022169A8-C663-5949-A1D9-994056EDCC29}" sibTransId="{BCE815D8-376C-3349-B8AB-C879AF1C41FB}"/>
    <dgm:cxn modelId="{BA00D3E5-7498-D845-883C-F149396165D9}" srcId="{AB915E95-75A4-7B46-9C92-D57D52D99233}" destId="{628E456C-7655-C24D-A0AD-9DE3437E509F}" srcOrd="1" destOrd="0" parTransId="{6A94F23C-9FC8-C34A-A32A-AAA59FA12043}" sibTransId="{9ED6C602-EB57-E04E-B58E-A5F8A2F641F4}"/>
    <dgm:cxn modelId="{5214D9EC-C965-4588-88C5-49BEAB579908}" type="presOf" srcId="{0276B5FB-18BD-DC40-9C18-B59304F5F1D4}" destId="{287AE9B9-D5CA-1C44-9E72-B7FF46149225}" srcOrd="0" destOrd="0" presId="urn:microsoft.com/office/officeart/2005/8/layout/process4"/>
    <dgm:cxn modelId="{126B3BF7-FB84-49E0-ACF1-D0FF9CE4E745}" type="presParOf" srcId="{CBBF9FC6-5D88-E744-AEDB-4B454D84402E}" destId="{DB083DF1-2CA5-4742-95C1-1A9C95C7B4BD}" srcOrd="0" destOrd="0" presId="urn:microsoft.com/office/officeart/2005/8/layout/process4"/>
    <dgm:cxn modelId="{D54EF559-18CD-4033-941D-E4B99FD75630}" type="presParOf" srcId="{DB083DF1-2CA5-4742-95C1-1A9C95C7B4BD}" destId="{17DE4629-8E66-E34C-BF82-E4032C6BB832}" srcOrd="0" destOrd="0" presId="urn:microsoft.com/office/officeart/2005/8/layout/process4"/>
    <dgm:cxn modelId="{C9516821-20FA-431C-B602-246FEAF98096}" type="presParOf" srcId="{DB083DF1-2CA5-4742-95C1-1A9C95C7B4BD}" destId="{9EB06CEA-71CE-444B-988E-C4FF1FC98A99}" srcOrd="1" destOrd="0" presId="urn:microsoft.com/office/officeart/2005/8/layout/process4"/>
    <dgm:cxn modelId="{BC1EE390-2D37-4E06-8036-28176B66E09D}" type="presParOf" srcId="{DB083DF1-2CA5-4742-95C1-1A9C95C7B4BD}" destId="{5D53CA60-6158-714C-8F04-9FFE28277370}" srcOrd="2" destOrd="0" presId="urn:microsoft.com/office/officeart/2005/8/layout/process4"/>
    <dgm:cxn modelId="{C26180F0-EC1A-4604-AB5D-1893CF3409E7}" type="presParOf" srcId="{5D53CA60-6158-714C-8F04-9FFE28277370}" destId="{A0C213B2-9425-D140-B633-6BBA4C696386}" srcOrd="0" destOrd="0" presId="urn:microsoft.com/office/officeart/2005/8/layout/process4"/>
    <dgm:cxn modelId="{EED6B7A6-84D4-4338-92C3-B50D1CBC9A05}" type="presParOf" srcId="{5D53CA60-6158-714C-8F04-9FFE28277370}" destId="{6CFCFBF6-B8D1-3747-90BA-93138E3E60A4}" srcOrd="1" destOrd="0" presId="urn:microsoft.com/office/officeart/2005/8/layout/process4"/>
    <dgm:cxn modelId="{F394EA6F-130C-48F6-902A-C0091F407BA1}" type="presParOf" srcId="{CBBF9FC6-5D88-E744-AEDB-4B454D84402E}" destId="{9C43801F-886F-5B4E-AB4D-AF6989594C90}" srcOrd="1" destOrd="0" presId="urn:microsoft.com/office/officeart/2005/8/layout/process4"/>
    <dgm:cxn modelId="{08BD4CC5-964C-43CE-BAAD-B27B69D9260F}" type="presParOf" srcId="{CBBF9FC6-5D88-E744-AEDB-4B454D84402E}" destId="{7ACD2CC5-174F-D84F-97CE-BFD37CF20FBE}" srcOrd="2" destOrd="0" presId="urn:microsoft.com/office/officeart/2005/8/layout/process4"/>
    <dgm:cxn modelId="{F7148723-EBE7-4F8C-807C-560C4AD0A819}" type="presParOf" srcId="{7ACD2CC5-174F-D84F-97CE-BFD37CF20FBE}" destId="{9707718B-52DD-3F46-9D3E-C96A8EFC2CEC}" srcOrd="0" destOrd="0" presId="urn:microsoft.com/office/officeart/2005/8/layout/process4"/>
    <dgm:cxn modelId="{1A3958DD-D63E-4655-91E7-C3A3FE47AB06}" type="presParOf" srcId="{7ACD2CC5-174F-D84F-97CE-BFD37CF20FBE}" destId="{8498E491-8F11-3246-8D34-46C49385F217}" srcOrd="1" destOrd="0" presId="urn:microsoft.com/office/officeart/2005/8/layout/process4"/>
    <dgm:cxn modelId="{4CE7C279-7051-4E41-9AB0-C3257626DEC1}" type="presParOf" srcId="{7ACD2CC5-174F-D84F-97CE-BFD37CF20FBE}" destId="{874E92D3-2237-644B-AD24-7B9B7A27454D}" srcOrd="2" destOrd="0" presId="urn:microsoft.com/office/officeart/2005/8/layout/process4"/>
    <dgm:cxn modelId="{5B1C6E93-A907-4C3F-9BA0-54AB2C89B961}" type="presParOf" srcId="{874E92D3-2237-644B-AD24-7B9B7A27454D}" destId="{287AE9B9-D5CA-1C44-9E72-B7FF46149225}" srcOrd="0" destOrd="0" presId="urn:microsoft.com/office/officeart/2005/8/layout/process4"/>
    <dgm:cxn modelId="{E9B9E414-F545-472A-A76A-2CF838B2C464}" type="presParOf" srcId="{874E92D3-2237-644B-AD24-7B9B7A27454D}" destId="{41D74448-DF9A-944E-9665-C8582B2E2808}" srcOrd="1" destOrd="0" presId="urn:microsoft.com/office/officeart/2005/8/layout/process4"/>
    <dgm:cxn modelId="{D837A150-75BF-4C6A-8395-2CE5B87EFC20}" type="presParOf" srcId="{CBBF9FC6-5D88-E744-AEDB-4B454D84402E}" destId="{D1A4609B-B47F-A34D-AB01-FCCF66F103F2}" srcOrd="3" destOrd="0" presId="urn:microsoft.com/office/officeart/2005/8/layout/process4"/>
    <dgm:cxn modelId="{7F8ACA09-9890-4C17-B8E6-B367254B797A}" type="presParOf" srcId="{CBBF9FC6-5D88-E744-AEDB-4B454D84402E}" destId="{FFA282A3-99DF-AD49-9F55-A13458959480}" srcOrd="4" destOrd="0" presId="urn:microsoft.com/office/officeart/2005/8/layout/process4"/>
    <dgm:cxn modelId="{3B3B31C1-4994-4B35-AD8A-48305A062D9D}" type="presParOf" srcId="{FFA282A3-99DF-AD49-9F55-A13458959480}" destId="{EFBAEFA6-D82B-0F40-AF5B-6EFAF67FFC9A}" srcOrd="0" destOrd="0" presId="urn:microsoft.com/office/officeart/2005/8/layout/process4"/>
    <dgm:cxn modelId="{92C9E6A9-55E7-4591-94CE-154941288D5F}" type="presParOf" srcId="{FFA282A3-99DF-AD49-9F55-A13458959480}" destId="{C2E9AC38-823C-5544-AC9D-D683A707B3FA}" srcOrd="1" destOrd="0" presId="urn:microsoft.com/office/officeart/2005/8/layout/process4"/>
    <dgm:cxn modelId="{DF7E8E37-AA30-4CA0-8EAC-3B66434ED32D}" type="presParOf" srcId="{FFA282A3-99DF-AD49-9F55-A13458959480}" destId="{AFBA8B5B-21E4-1E47-B178-4B81434A8BA2}" srcOrd="2" destOrd="0" presId="urn:microsoft.com/office/officeart/2005/8/layout/process4"/>
    <dgm:cxn modelId="{5E6E960E-F33E-493B-A421-CF6C4089896C}" type="presParOf" srcId="{AFBA8B5B-21E4-1E47-B178-4B81434A8BA2}" destId="{AFE785BE-B460-0C4C-ADC8-06634ACAB58F}" srcOrd="0" destOrd="0" presId="urn:microsoft.com/office/officeart/2005/8/layout/process4"/>
    <dgm:cxn modelId="{C86587CA-E1C2-4F54-B698-BADDB97A8E23}" type="presParOf" srcId="{AFBA8B5B-21E4-1E47-B178-4B81434A8BA2}" destId="{502A8320-69ED-3D43-A17A-C5AE66AFAAF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Pass two hills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Defuse bomb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Return to start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ScaleX="38168" custScaleY="135872" custLinFactNeighborX="-37684" custLinFactNeighborY="841"/>
      <dgm:spPr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 50 hours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 125 hours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 200 hours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82150" custLinFactNeighborY="-4738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8946" custScaleY="137969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Traverse solar panel hill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Retrieve Zarya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Return to start with Zarya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4585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ScaleX="38168" custScaleY="135872" custLinFactNeighborX="-37684" custLinFactNeighborY="841"/>
      <dgm:spPr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Physical assembly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Transport rock sample to start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Climb the peak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4122171-6BEE-7645-990C-A7F7C7D58E5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Motor wiring</a:t>
          </a:r>
        </a:p>
      </dgm:t>
    </dgm:pt>
    <dgm:pt modelId="{97A274B5-B2AE-0844-B503-08A7B9EDD5A5}" type="parTrans" cxnId="{0962E27A-1D46-464F-8294-D538820680B9}">
      <dgm:prSet/>
      <dgm:spPr/>
      <dgm:t>
        <a:bodyPr/>
        <a:lstStyle/>
        <a:p>
          <a:endParaRPr lang="en-US"/>
        </a:p>
      </dgm:t>
    </dgm:pt>
    <dgm:pt modelId="{59539B1C-C247-0E43-B2C0-502B7698A8E9}" type="sibTrans" cxnId="{0962E27A-1D46-464F-8294-D538820680B9}">
      <dgm:prSet/>
      <dgm:spPr/>
      <dgm:t>
        <a:bodyPr/>
        <a:lstStyle/>
        <a:p>
          <a:endParaRPr lang="en-US"/>
        </a:p>
      </dgm:t>
    </dgm:pt>
    <dgm:pt modelId="{374294F2-AE03-174A-9AE1-7D240B773AA3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Collect rock sample</a:t>
          </a:r>
        </a:p>
      </dgm:t>
    </dgm:pt>
    <dgm:pt modelId="{94B27501-603B-AC46-AEFD-57D92514E404}" type="parTrans" cxnId="{1027FEE8-260C-E843-B7DE-6E2089C5F07F}">
      <dgm:prSet/>
      <dgm:spPr/>
      <dgm:t>
        <a:bodyPr/>
        <a:lstStyle/>
        <a:p>
          <a:endParaRPr lang="en-US"/>
        </a:p>
      </dgm:t>
    </dgm:pt>
    <dgm:pt modelId="{512A03DE-397C-3246-ADBF-33E13B28CA0D}" type="sibTrans" cxnId="{1027FEE8-260C-E843-B7DE-6E2089C5F07F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 custLinFactNeighborX="-409" custLinFactNeighborY="2356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D0E49128-1923-8D49-AA73-09EA4152D015}" type="presOf" srcId="{374294F2-AE03-174A-9AE1-7D240B773AA3}" destId="{EC148BCD-CD9D-DA4C-9F72-BDD23CC07C98}" srcOrd="0" destOrd="2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7761E13A-ED29-A344-BE90-3991E23DC0F5}" type="presOf" srcId="{44122171-6BEE-7645-990C-A7F7C7D58E5F}" destId="{EC148BCD-CD9D-DA4C-9F72-BDD23CC07C98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962E27A-1D46-464F-8294-D538820680B9}" srcId="{8ED78BA0-96E7-B043-A20E-21FA78203FDB}" destId="{44122171-6BEE-7645-990C-A7F7C7D58E5F}" srcOrd="1" destOrd="0" parTransId="{97A274B5-B2AE-0844-B503-08A7B9EDD5A5}" sibTransId="{59539B1C-C247-0E43-B2C0-502B7698A8E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1027FEE8-260C-E843-B7DE-6E2089C5F07F}" srcId="{8ED78BA0-96E7-B043-A20E-21FA78203FDB}" destId="{374294F2-AE03-174A-9AE1-7D240B773AA3}" srcOrd="2" destOrd="0" parTransId="{94B27501-603B-AC46-AEFD-57D92514E404}" sibTransId="{512A03DE-397C-3246-ADBF-33E13B28CA0D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166259" cy="1069696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25740"/>
          <a:ext cx="1702183" cy="117265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6552" y="1095437"/>
          <a:ext cx="4853153" cy="1307407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759" y="1095437"/>
        <a:ext cx="4772739" cy="12672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3265"/>
          <a:ext cx="609600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193265"/>
        <a:ext cx="6096000" cy="1386000"/>
      </dsp:txXfrm>
    </dsp:sp>
    <dsp:sp modelId="{96D449A5-8CF5-0D4C-9470-7C2F22AB24CE}">
      <dsp:nvSpPr>
        <dsp:cNvPr id="0" name=""/>
        <dsp:cNvSpPr/>
      </dsp:nvSpPr>
      <dsp:spPr>
        <a:xfrm>
          <a:off x="304800" y="3090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0652" y="46757"/>
        <a:ext cx="4235496" cy="293016"/>
      </dsp:txXfrm>
    </dsp:sp>
    <dsp:sp modelId="{5320A93E-E9A1-244D-A69C-7BEAD76D8D8B}">
      <dsp:nvSpPr>
        <dsp:cNvPr id="0" name=""/>
        <dsp:cNvSpPr/>
      </dsp:nvSpPr>
      <dsp:spPr>
        <a:xfrm>
          <a:off x="0" y="1801025"/>
          <a:ext cx="609600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All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801025"/>
        <a:ext cx="6096000" cy="1386000"/>
      </dsp:txXfrm>
    </dsp:sp>
    <dsp:sp modelId="{13086218-E288-3044-B21D-7C4BF082C728}">
      <dsp:nvSpPr>
        <dsp:cNvPr id="0" name=""/>
        <dsp:cNvSpPr/>
      </dsp:nvSpPr>
      <dsp:spPr>
        <a:xfrm>
          <a:off x="304800" y="163866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0652" y="1654517"/>
        <a:ext cx="4235496" cy="293016"/>
      </dsp:txXfrm>
    </dsp:sp>
    <dsp:sp modelId="{2BC19969-2C76-8D45-A55D-078E3B83647D}">
      <dsp:nvSpPr>
        <dsp:cNvPr id="0" name=""/>
        <dsp:cNvSpPr/>
      </dsp:nvSpPr>
      <dsp:spPr>
        <a:xfrm>
          <a:off x="0" y="3408785"/>
          <a:ext cx="6096000" cy="1316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29108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Floor</a:t>
          </a:r>
          <a:r>
            <a:rPr lang="en-US" sz="23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LEED Gold and implementation plan</a:t>
          </a:r>
        </a:p>
      </dsp:txBody>
      <dsp:txXfrm>
        <a:off x="0" y="3408785"/>
        <a:ext cx="6096000" cy="1316699"/>
      </dsp:txXfrm>
    </dsp:sp>
    <dsp:sp modelId="{8D4DE655-2605-8B4B-B4BD-0414015C16E0}">
      <dsp:nvSpPr>
        <dsp:cNvPr id="0" name=""/>
        <dsp:cNvSpPr/>
      </dsp:nvSpPr>
      <dsp:spPr>
        <a:xfrm>
          <a:off x="304800" y="3246425"/>
          <a:ext cx="4267200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0652" y="3262277"/>
        <a:ext cx="4235496" cy="29301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13825"/>
          <a:ext cx="5755554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49936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Determine</a:t>
          </a:r>
          <a:r>
            <a:rPr lang="en-US" sz="2300" b="0" i="0" kern="1200" baseline="0" dirty="0">
              <a:latin typeface="Proxima Nova Rg" panose="02000506030000020004" pitchFamily="2" charset="0"/>
            </a:rPr>
            <a:t> device choice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Initial CAD model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One functioning sensor with code</a:t>
          </a:r>
        </a:p>
      </dsp:txBody>
      <dsp:txXfrm>
        <a:off x="0" y="213825"/>
        <a:ext cx="5755554" cy="1398600"/>
      </dsp:txXfrm>
    </dsp:sp>
    <dsp:sp modelId="{96D449A5-8CF5-0D4C-9470-7C2F22AB24CE}">
      <dsp:nvSpPr>
        <dsp:cNvPr id="0" name=""/>
        <dsp:cNvSpPr/>
      </dsp:nvSpPr>
      <dsp:spPr>
        <a:xfrm>
          <a:off x="287777" y="36705"/>
          <a:ext cx="4028888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5070" y="53998"/>
        <a:ext cx="3994302" cy="319654"/>
      </dsp:txXfrm>
    </dsp:sp>
    <dsp:sp modelId="{5320A93E-E9A1-244D-A69C-7BEAD76D8D8B}">
      <dsp:nvSpPr>
        <dsp:cNvPr id="0" name=""/>
        <dsp:cNvSpPr/>
      </dsp:nvSpPr>
      <dsp:spPr>
        <a:xfrm>
          <a:off x="0" y="1854346"/>
          <a:ext cx="5755554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49936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Updated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CAD model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Machining method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All parts manufactured</a:t>
          </a:r>
        </a:p>
      </dsp:txBody>
      <dsp:txXfrm>
        <a:off x="0" y="1854346"/>
        <a:ext cx="5755554" cy="1398600"/>
      </dsp:txXfrm>
    </dsp:sp>
    <dsp:sp modelId="{13086218-E288-3044-B21D-7C4BF082C728}">
      <dsp:nvSpPr>
        <dsp:cNvPr id="0" name=""/>
        <dsp:cNvSpPr/>
      </dsp:nvSpPr>
      <dsp:spPr>
        <a:xfrm>
          <a:off x="287777" y="1677226"/>
          <a:ext cx="4028888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5070" y="1694519"/>
        <a:ext cx="3994302" cy="319654"/>
      </dsp:txXfrm>
    </dsp:sp>
    <dsp:sp modelId="{2BC19969-2C76-8D45-A55D-078E3B83647D}">
      <dsp:nvSpPr>
        <dsp:cNvPr id="0" name=""/>
        <dsp:cNvSpPr/>
      </dsp:nvSpPr>
      <dsp:spPr>
        <a:xfrm>
          <a:off x="0" y="3494866"/>
          <a:ext cx="5755554" cy="139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49936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Incorporated</a:t>
          </a:r>
          <a:r>
            <a:rPr lang="en-US" sz="2300" b="0" i="0" kern="1200" baseline="0" dirty="0">
              <a:latin typeface="Proxima Nova Rg" panose="02000506030000020004" pitchFamily="2" charset="0"/>
            </a:rPr>
            <a:t> sensors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baseline="0" dirty="0">
              <a:latin typeface="Proxima Nova Rg" panose="02000506030000020004" pitchFamily="2" charset="0"/>
            </a:rPr>
            <a:t>Functional device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dirty="0">
              <a:latin typeface="Proxima Nova Rg" panose="02000506030000020004" pitchFamily="2" charset="0"/>
            </a:rPr>
            <a:t>Complete one extra task</a:t>
          </a:r>
        </a:p>
      </dsp:txBody>
      <dsp:txXfrm>
        <a:off x="0" y="3494866"/>
        <a:ext cx="5755554" cy="1398600"/>
      </dsp:txXfrm>
    </dsp:sp>
    <dsp:sp modelId="{8D4DE655-2605-8B4B-B4BD-0414015C16E0}">
      <dsp:nvSpPr>
        <dsp:cNvPr id="0" name=""/>
        <dsp:cNvSpPr/>
      </dsp:nvSpPr>
      <dsp:spPr>
        <a:xfrm>
          <a:off x="287777" y="3317746"/>
          <a:ext cx="4028888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5070" y="3335039"/>
        <a:ext cx="3994302" cy="31965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9844"/>
          <a:ext cx="5851464" cy="143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4993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Initial coding or wiring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Initial physical prototype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Design &amp; Feasibility Report (DFR)</a:t>
          </a:r>
        </a:p>
      </dsp:txBody>
      <dsp:txXfrm>
        <a:off x="0" y="199844"/>
        <a:ext cx="5851464" cy="1436400"/>
      </dsp:txXfrm>
    </dsp:sp>
    <dsp:sp modelId="{96D449A5-8CF5-0D4C-9470-7C2F22AB24CE}">
      <dsp:nvSpPr>
        <dsp:cNvPr id="0" name=""/>
        <dsp:cNvSpPr/>
      </dsp:nvSpPr>
      <dsp:spPr>
        <a:xfrm>
          <a:off x="292573" y="22724"/>
          <a:ext cx="4096024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9866" y="40017"/>
        <a:ext cx="4061438" cy="319654"/>
      </dsp:txXfrm>
    </dsp:sp>
    <dsp:sp modelId="{5320A93E-E9A1-244D-A69C-7BEAD76D8D8B}">
      <dsp:nvSpPr>
        <dsp:cNvPr id="0" name=""/>
        <dsp:cNvSpPr/>
      </dsp:nvSpPr>
      <dsp:spPr>
        <a:xfrm>
          <a:off x="0" y="1878165"/>
          <a:ext cx="5851464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4993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Some</a:t>
          </a:r>
          <a:r>
            <a:rPr lang="en-US" sz="2400" b="0" i="0" kern="1200" baseline="0" dirty="0">
              <a:latin typeface="Proxima Nova Rg" panose="02000506030000020004" pitchFamily="2" charset="0"/>
            </a:rPr>
            <a:t> functions completed</a:t>
          </a:r>
          <a:endParaRPr lang="en-US" sz="2400" b="0" i="0" kern="1200" dirty="0">
            <a:latin typeface="Proxima Nova Rg" panose="02000506030000020004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New prototype iteration</a:t>
          </a:r>
        </a:p>
      </dsp:txBody>
      <dsp:txXfrm>
        <a:off x="0" y="1878165"/>
        <a:ext cx="5851464" cy="1096200"/>
      </dsp:txXfrm>
    </dsp:sp>
    <dsp:sp modelId="{13086218-E288-3044-B21D-7C4BF082C728}">
      <dsp:nvSpPr>
        <dsp:cNvPr id="0" name=""/>
        <dsp:cNvSpPr/>
      </dsp:nvSpPr>
      <dsp:spPr>
        <a:xfrm>
          <a:off x="292573" y="1701045"/>
          <a:ext cx="4096024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9866" y="1718338"/>
        <a:ext cx="4061438" cy="319654"/>
      </dsp:txXfrm>
    </dsp:sp>
    <dsp:sp modelId="{2BC19969-2C76-8D45-A55D-078E3B83647D}">
      <dsp:nvSpPr>
        <dsp:cNvPr id="0" name=""/>
        <dsp:cNvSpPr/>
      </dsp:nvSpPr>
      <dsp:spPr>
        <a:xfrm>
          <a:off x="0" y="3216285"/>
          <a:ext cx="5851464" cy="109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4993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Fully</a:t>
          </a:r>
          <a:r>
            <a:rPr lang="en-US" sz="2400" b="0" i="0" kern="1200" baseline="0" dirty="0">
              <a:latin typeface="Proxima Nova Rg" panose="02000506030000020004" pitchFamily="2" charset="0"/>
            </a:rPr>
            <a:t> functional proof of concept</a:t>
          </a:r>
          <a:endParaRPr lang="en-US" sz="2400" b="0" i="0" kern="1200" dirty="0">
            <a:latin typeface="Proxima Nova Rg" panose="02000506030000020004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Final Design Report (FDR)</a:t>
          </a:r>
        </a:p>
      </dsp:txBody>
      <dsp:txXfrm>
        <a:off x="0" y="3216285"/>
        <a:ext cx="5851464" cy="1096200"/>
      </dsp:txXfrm>
    </dsp:sp>
    <dsp:sp modelId="{8D4DE655-2605-8B4B-B4BD-0414015C16E0}">
      <dsp:nvSpPr>
        <dsp:cNvPr id="0" name=""/>
        <dsp:cNvSpPr/>
      </dsp:nvSpPr>
      <dsp:spPr>
        <a:xfrm>
          <a:off x="292573" y="3039165"/>
          <a:ext cx="4096024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9866" y="3056458"/>
        <a:ext cx="4061438" cy="31965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06CEA-71CE-444B-988E-C4FF1FC98A99}">
      <dsp:nvSpPr>
        <dsp:cNvPr id="0" name=""/>
        <dsp:cNvSpPr/>
      </dsp:nvSpPr>
      <dsp:spPr>
        <a:xfrm>
          <a:off x="0" y="3277196"/>
          <a:ext cx="5588237" cy="1075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Proxima Nova Lt" panose="02000506030000020004" pitchFamily="50" charset="0"/>
            </a:rPr>
            <a:t>Commissioning</a:t>
          </a:r>
        </a:p>
      </dsp:txBody>
      <dsp:txXfrm>
        <a:off x="0" y="3277196"/>
        <a:ext cx="5588237" cy="580850"/>
      </dsp:txXfrm>
    </dsp:sp>
    <dsp:sp modelId="{A0C213B2-9425-D140-B633-6BBA4C696386}">
      <dsp:nvSpPr>
        <dsp:cNvPr id="0" name=""/>
        <dsp:cNvSpPr/>
      </dsp:nvSpPr>
      <dsp:spPr>
        <a:xfrm>
          <a:off x="2389" y="3836533"/>
          <a:ext cx="5577322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Print(s) completed</a:t>
          </a:r>
        </a:p>
      </dsp:txBody>
      <dsp:txXfrm>
        <a:off x="2389" y="3836533"/>
        <a:ext cx="5577322" cy="494798"/>
      </dsp:txXfrm>
    </dsp:sp>
    <dsp:sp modelId="{6CFCFBF6-B8D1-3747-90BA-93138E3E60A4}">
      <dsp:nvSpPr>
        <dsp:cNvPr id="0" name=""/>
        <dsp:cNvSpPr/>
      </dsp:nvSpPr>
      <dsp:spPr>
        <a:xfrm>
          <a:off x="5579712" y="3836533"/>
          <a:ext cx="6135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79712" y="3836533"/>
        <a:ext cx="6135" cy="494798"/>
      </dsp:txXfrm>
    </dsp:sp>
    <dsp:sp modelId="{8498E491-8F11-3246-8D34-46C49385F217}">
      <dsp:nvSpPr>
        <dsp:cNvPr id="0" name=""/>
        <dsp:cNvSpPr/>
      </dsp:nvSpPr>
      <dsp:spPr>
        <a:xfrm rot="10800000">
          <a:off x="0" y="1638982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Lt" panose="02000506030000020004" pitchFamily="50" charset="0"/>
            </a:rPr>
            <a:t>Benchmark B</a:t>
          </a:r>
        </a:p>
      </dsp:txBody>
      <dsp:txXfrm rot="-10800000">
        <a:off x="0" y="1638982"/>
        <a:ext cx="5588237" cy="580676"/>
      </dsp:txXfrm>
    </dsp:sp>
    <dsp:sp modelId="{287AE9B9-D5CA-1C44-9E72-B7FF46149225}">
      <dsp:nvSpPr>
        <dsp:cNvPr id="0" name=""/>
        <dsp:cNvSpPr/>
      </dsp:nvSpPr>
      <dsp:spPr>
        <a:xfrm>
          <a:off x="1012" y="2219659"/>
          <a:ext cx="5580051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Final required print(s) approved</a:t>
          </a:r>
        </a:p>
      </dsp:txBody>
      <dsp:txXfrm>
        <a:off x="1012" y="2219659"/>
        <a:ext cx="5580051" cy="494650"/>
      </dsp:txXfrm>
    </dsp:sp>
    <dsp:sp modelId="{41D74448-DF9A-944E-9665-C8582B2E2808}">
      <dsp:nvSpPr>
        <dsp:cNvPr id="0" name=""/>
        <dsp:cNvSpPr/>
      </dsp:nvSpPr>
      <dsp:spPr>
        <a:xfrm>
          <a:off x="5581063" y="2219659"/>
          <a:ext cx="6160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81063" y="2219659"/>
        <a:ext cx="6160" cy="494650"/>
      </dsp:txXfrm>
    </dsp:sp>
    <dsp:sp modelId="{C2E9AC38-823C-5544-AC9D-D683A707B3FA}">
      <dsp:nvSpPr>
        <dsp:cNvPr id="0" name=""/>
        <dsp:cNvSpPr/>
      </dsp:nvSpPr>
      <dsp:spPr>
        <a:xfrm rot="10800000">
          <a:off x="0" y="769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Lt" panose="02000506030000020004" pitchFamily="50" charset="0"/>
            </a:rPr>
            <a:t>Benchmark A</a:t>
          </a:r>
        </a:p>
      </dsp:txBody>
      <dsp:txXfrm rot="-10800000">
        <a:off x="0" y="769"/>
        <a:ext cx="5588237" cy="580676"/>
      </dsp:txXfrm>
    </dsp:sp>
    <dsp:sp modelId="{AFE785BE-B460-0C4C-ADC8-06634ACAB58F}">
      <dsp:nvSpPr>
        <dsp:cNvPr id="0" name=""/>
        <dsp:cNvSpPr/>
      </dsp:nvSpPr>
      <dsp:spPr>
        <a:xfrm>
          <a:off x="2389" y="581445"/>
          <a:ext cx="5577322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Initial required print(s) submission due</a:t>
          </a:r>
        </a:p>
      </dsp:txBody>
      <dsp:txXfrm>
        <a:off x="2389" y="581445"/>
        <a:ext cx="5577322" cy="494650"/>
      </dsp:txXfrm>
    </dsp:sp>
    <dsp:sp modelId="{502A8320-69ED-3D43-A17A-C5AE66AFAAFF}">
      <dsp:nvSpPr>
        <dsp:cNvPr id="0" name=""/>
        <dsp:cNvSpPr/>
      </dsp:nvSpPr>
      <dsp:spPr>
        <a:xfrm flipH="1">
          <a:off x="5579712" y="581445"/>
          <a:ext cx="6135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" panose="02000506030000020004" pitchFamily="2" charset="77"/>
            </a:rPr>
            <a:t> </a:t>
          </a:r>
        </a:p>
      </dsp:txBody>
      <dsp:txXfrm>
        <a:off x="5579712" y="581445"/>
        <a:ext cx="6135" cy="4946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6057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Pass two hills</a:t>
          </a:r>
        </a:p>
      </dsp:txBody>
      <dsp:txXfrm>
        <a:off x="0" y="360570"/>
        <a:ext cx="5851464" cy="935550"/>
      </dsp:txXfrm>
    </dsp:sp>
    <dsp:sp modelId="{96D449A5-8CF5-0D4C-9470-7C2F22AB24CE}">
      <dsp:nvSpPr>
        <dsp:cNvPr id="0" name=""/>
        <dsp:cNvSpPr/>
      </dsp:nvSpPr>
      <dsp:spPr>
        <a:xfrm>
          <a:off x="292573" y="3585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4276" y="67553"/>
        <a:ext cx="4032618" cy="586034"/>
      </dsp:txXfrm>
    </dsp:sp>
    <dsp:sp modelId="{5320A93E-E9A1-244D-A69C-7BEAD76D8D8B}">
      <dsp:nvSpPr>
        <dsp:cNvPr id="0" name=""/>
        <dsp:cNvSpPr/>
      </dsp:nvSpPr>
      <dsp:spPr>
        <a:xfrm>
          <a:off x="0" y="173964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Defuse bomb</a:t>
          </a:r>
        </a:p>
      </dsp:txBody>
      <dsp:txXfrm>
        <a:off x="0" y="1739640"/>
        <a:ext cx="5851464" cy="935550"/>
      </dsp:txXfrm>
    </dsp:sp>
    <dsp:sp modelId="{13086218-E288-3044-B21D-7C4BF082C728}">
      <dsp:nvSpPr>
        <dsp:cNvPr id="0" name=""/>
        <dsp:cNvSpPr/>
      </dsp:nvSpPr>
      <dsp:spPr>
        <a:xfrm>
          <a:off x="292573" y="141492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4276" y="1446623"/>
        <a:ext cx="4032618" cy="586034"/>
      </dsp:txXfrm>
    </dsp:sp>
    <dsp:sp modelId="{2BC19969-2C76-8D45-A55D-078E3B83647D}">
      <dsp:nvSpPr>
        <dsp:cNvPr id="0" name=""/>
        <dsp:cNvSpPr/>
      </dsp:nvSpPr>
      <dsp:spPr>
        <a:xfrm>
          <a:off x="0" y="311871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Return to start</a:t>
          </a:r>
        </a:p>
      </dsp:txBody>
      <dsp:txXfrm>
        <a:off x="0" y="3118710"/>
        <a:ext cx="5851464" cy="935550"/>
      </dsp:txXfrm>
    </dsp:sp>
    <dsp:sp modelId="{8D4DE655-2605-8B4B-B4BD-0414015C16E0}">
      <dsp:nvSpPr>
        <dsp:cNvPr id="0" name=""/>
        <dsp:cNvSpPr/>
      </dsp:nvSpPr>
      <dsp:spPr>
        <a:xfrm>
          <a:off x="292573" y="279399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4276" y="2825693"/>
        <a:ext cx="4032618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767623" cy="1163801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9275"/>
          <a:ext cx="1605286" cy="115960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44472" y="1163801"/>
          <a:ext cx="4478677" cy="14224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88216" y="1163801"/>
        <a:ext cx="4391189" cy="13786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6057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Deliver 50 hours</a:t>
          </a:r>
        </a:p>
      </dsp:txBody>
      <dsp:txXfrm>
        <a:off x="0" y="360570"/>
        <a:ext cx="5851464" cy="935550"/>
      </dsp:txXfrm>
    </dsp:sp>
    <dsp:sp modelId="{96D449A5-8CF5-0D4C-9470-7C2F22AB24CE}">
      <dsp:nvSpPr>
        <dsp:cNvPr id="0" name=""/>
        <dsp:cNvSpPr/>
      </dsp:nvSpPr>
      <dsp:spPr>
        <a:xfrm>
          <a:off x="292573" y="3585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4276" y="67553"/>
        <a:ext cx="4032618" cy="586034"/>
      </dsp:txXfrm>
    </dsp:sp>
    <dsp:sp modelId="{5320A93E-E9A1-244D-A69C-7BEAD76D8D8B}">
      <dsp:nvSpPr>
        <dsp:cNvPr id="0" name=""/>
        <dsp:cNvSpPr/>
      </dsp:nvSpPr>
      <dsp:spPr>
        <a:xfrm>
          <a:off x="0" y="173964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Deliver 125 hours</a:t>
          </a:r>
        </a:p>
      </dsp:txBody>
      <dsp:txXfrm>
        <a:off x="0" y="1739640"/>
        <a:ext cx="5851464" cy="935550"/>
      </dsp:txXfrm>
    </dsp:sp>
    <dsp:sp modelId="{13086218-E288-3044-B21D-7C4BF082C728}">
      <dsp:nvSpPr>
        <dsp:cNvPr id="0" name=""/>
        <dsp:cNvSpPr/>
      </dsp:nvSpPr>
      <dsp:spPr>
        <a:xfrm>
          <a:off x="292573" y="141492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4276" y="1446623"/>
        <a:ext cx="4032618" cy="586034"/>
      </dsp:txXfrm>
    </dsp:sp>
    <dsp:sp modelId="{2BC19969-2C76-8D45-A55D-078E3B83647D}">
      <dsp:nvSpPr>
        <dsp:cNvPr id="0" name=""/>
        <dsp:cNvSpPr/>
      </dsp:nvSpPr>
      <dsp:spPr>
        <a:xfrm>
          <a:off x="0" y="311871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Deliver 200 hours</a:t>
          </a:r>
        </a:p>
      </dsp:txBody>
      <dsp:txXfrm>
        <a:off x="0" y="3118710"/>
        <a:ext cx="5851464" cy="935550"/>
      </dsp:txXfrm>
    </dsp:sp>
    <dsp:sp modelId="{8D4DE655-2605-8B4B-B4BD-0414015C16E0}">
      <dsp:nvSpPr>
        <dsp:cNvPr id="0" name=""/>
        <dsp:cNvSpPr/>
      </dsp:nvSpPr>
      <dsp:spPr>
        <a:xfrm>
          <a:off x="292573" y="279399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4276" y="2825693"/>
        <a:ext cx="4032618" cy="5860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33528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924"/>
          <a:ext cx="1845851" cy="13492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337452"/>
          <a:ext cx="5046968" cy="1629867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12928" y="1337452"/>
        <a:ext cx="4946720" cy="15797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6057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Traverse solar panel hill</a:t>
          </a:r>
        </a:p>
      </dsp:txBody>
      <dsp:txXfrm>
        <a:off x="0" y="360570"/>
        <a:ext cx="5851464" cy="935550"/>
      </dsp:txXfrm>
    </dsp:sp>
    <dsp:sp modelId="{96D449A5-8CF5-0D4C-9470-7C2F22AB24CE}">
      <dsp:nvSpPr>
        <dsp:cNvPr id="0" name=""/>
        <dsp:cNvSpPr/>
      </dsp:nvSpPr>
      <dsp:spPr>
        <a:xfrm>
          <a:off x="292573" y="3585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4276" y="67553"/>
        <a:ext cx="4032618" cy="586034"/>
      </dsp:txXfrm>
    </dsp:sp>
    <dsp:sp modelId="{5320A93E-E9A1-244D-A69C-7BEAD76D8D8B}">
      <dsp:nvSpPr>
        <dsp:cNvPr id="0" name=""/>
        <dsp:cNvSpPr/>
      </dsp:nvSpPr>
      <dsp:spPr>
        <a:xfrm>
          <a:off x="0" y="173964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Retrieve Zarya</a:t>
          </a:r>
        </a:p>
      </dsp:txBody>
      <dsp:txXfrm>
        <a:off x="0" y="1739640"/>
        <a:ext cx="5851464" cy="935550"/>
      </dsp:txXfrm>
    </dsp:sp>
    <dsp:sp modelId="{13086218-E288-3044-B21D-7C4BF082C728}">
      <dsp:nvSpPr>
        <dsp:cNvPr id="0" name=""/>
        <dsp:cNvSpPr/>
      </dsp:nvSpPr>
      <dsp:spPr>
        <a:xfrm>
          <a:off x="292573" y="141492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4276" y="1446623"/>
        <a:ext cx="4032618" cy="586034"/>
      </dsp:txXfrm>
    </dsp:sp>
    <dsp:sp modelId="{2BC19969-2C76-8D45-A55D-078E3B83647D}">
      <dsp:nvSpPr>
        <dsp:cNvPr id="0" name=""/>
        <dsp:cNvSpPr/>
      </dsp:nvSpPr>
      <dsp:spPr>
        <a:xfrm>
          <a:off x="0" y="3118710"/>
          <a:ext cx="585146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Return to start with Zarya</a:t>
          </a:r>
        </a:p>
      </dsp:txBody>
      <dsp:txXfrm>
        <a:off x="0" y="3118710"/>
        <a:ext cx="5851464" cy="935550"/>
      </dsp:txXfrm>
    </dsp:sp>
    <dsp:sp modelId="{8D4DE655-2605-8B4B-B4BD-0414015C16E0}">
      <dsp:nvSpPr>
        <dsp:cNvPr id="0" name=""/>
        <dsp:cNvSpPr/>
      </dsp:nvSpPr>
      <dsp:spPr>
        <a:xfrm>
          <a:off x="292573" y="2793990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4276" y="2825693"/>
        <a:ext cx="4032618" cy="586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881029" cy="11914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9496"/>
          <a:ext cx="1674254" cy="118718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46683" y="1191484"/>
          <a:ext cx="4587661" cy="1456258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1468" y="1191484"/>
        <a:ext cx="4498091" cy="14114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2411"/>
          <a:ext cx="5851464" cy="1537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333248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Physical assembly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Motor wiring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Collect rock sample</a:t>
          </a:r>
        </a:p>
      </dsp:txBody>
      <dsp:txXfrm>
        <a:off x="0" y="242411"/>
        <a:ext cx="5851464" cy="1537199"/>
      </dsp:txXfrm>
    </dsp:sp>
    <dsp:sp modelId="{96D449A5-8CF5-0D4C-9470-7C2F22AB24CE}">
      <dsp:nvSpPr>
        <dsp:cNvPr id="0" name=""/>
        <dsp:cNvSpPr/>
      </dsp:nvSpPr>
      <dsp:spPr>
        <a:xfrm>
          <a:off x="292573" y="4215"/>
          <a:ext cx="4096024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15630" y="27272"/>
        <a:ext cx="4049910" cy="426206"/>
      </dsp:txXfrm>
    </dsp:sp>
    <dsp:sp modelId="{5320A93E-E9A1-244D-A69C-7BEAD76D8D8B}">
      <dsp:nvSpPr>
        <dsp:cNvPr id="0" name=""/>
        <dsp:cNvSpPr/>
      </dsp:nvSpPr>
      <dsp:spPr>
        <a:xfrm>
          <a:off x="0" y="2100135"/>
          <a:ext cx="5851464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333248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Transport rock sample to start</a:t>
          </a:r>
        </a:p>
      </dsp:txBody>
      <dsp:txXfrm>
        <a:off x="0" y="2100135"/>
        <a:ext cx="5851464" cy="831600"/>
      </dsp:txXfrm>
    </dsp:sp>
    <dsp:sp modelId="{13086218-E288-3044-B21D-7C4BF082C728}">
      <dsp:nvSpPr>
        <dsp:cNvPr id="0" name=""/>
        <dsp:cNvSpPr/>
      </dsp:nvSpPr>
      <dsp:spPr>
        <a:xfrm>
          <a:off x="292573" y="1863975"/>
          <a:ext cx="4096024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15630" y="1887032"/>
        <a:ext cx="4049910" cy="426206"/>
      </dsp:txXfrm>
    </dsp:sp>
    <dsp:sp modelId="{2BC19969-2C76-8D45-A55D-078E3B83647D}">
      <dsp:nvSpPr>
        <dsp:cNvPr id="0" name=""/>
        <dsp:cNvSpPr/>
      </dsp:nvSpPr>
      <dsp:spPr>
        <a:xfrm>
          <a:off x="0" y="3254295"/>
          <a:ext cx="5851464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333248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i="0" kern="1200" dirty="0">
              <a:latin typeface="Proxima Nova Rg" panose="02000506030000020004" pitchFamily="2" charset="0"/>
            </a:rPr>
            <a:t>Climb the peak</a:t>
          </a:r>
        </a:p>
      </dsp:txBody>
      <dsp:txXfrm>
        <a:off x="0" y="3254295"/>
        <a:ext cx="5851464" cy="831600"/>
      </dsp:txXfrm>
    </dsp:sp>
    <dsp:sp modelId="{8D4DE655-2605-8B4B-B4BD-0414015C16E0}">
      <dsp:nvSpPr>
        <dsp:cNvPr id="0" name=""/>
        <dsp:cNvSpPr/>
      </dsp:nvSpPr>
      <dsp:spPr>
        <a:xfrm>
          <a:off x="292573" y="3018135"/>
          <a:ext cx="4096024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15630" y="3041192"/>
        <a:ext cx="4049910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3FDC-5E39-6B43-A0E1-84BC06D1C877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8749-BBEE-AC43-A65F-7FDD4532A96B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3A1B-4945-6646-9324-B686AA7E0A3E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3B10-A140-014C-AD09-37C88CA29CF6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75368-0C34-9243-998D-EAF43CC498E4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4F06-8E5E-A745-95DD-81BA8153A410}" type="datetime1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A352-4EC1-1E42-85AF-3AD2415D14FB}" type="datetime1">
              <a:rPr lang="en-US" smtClean="0"/>
              <a:t>7/8/2020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C328-BB51-634D-88D8-5A13A9E97C1F}" type="datetime1">
              <a:rPr lang="en-US" smtClean="0"/>
              <a:t>7/8/2020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1C90-1166-C04C-AB38-E33F6DFB4468}" type="datetime1">
              <a:rPr lang="en-US" smtClean="0"/>
              <a:t>7/8/2020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6050-04A1-F244-AA95-000D21CDDA7C}" type="datetime1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B157-238D-D645-8F3C-D5DE5C46384B}" type="datetime1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E2C6D-F13D-FF46-A4A1-094ED0E9178F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5" Type="http://schemas.openxmlformats.org/officeDocument/2006/relationships/diagramLayout" Target="../diagrams/layout15.xml"/><Relationship Id="rId10" Type="http://schemas.openxmlformats.org/officeDocument/2006/relationships/diagramLayout" Target="../diagrams/layout16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SEMESTER-LONG DESIGN PROJECTS (SLDPs)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02613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8607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76523" y="2206087"/>
            <a:ext cx="4767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Retrieval &amp; Delivery System (RDS)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2915510"/>
              </p:ext>
            </p:extLst>
          </p:nvPr>
        </p:nvGraphicFramePr>
        <p:xfrm>
          <a:off x="5826605" y="1990507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D95931F-0A9C-B443-A9B8-2DDD2175238A}"/>
              </a:ext>
            </a:extLst>
          </p:cNvPr>
          <p:cNvSpPr txBox="1"/>
          <p:nvPr/>
        </p:nvSpPr>
        <p:spPr>
          <a:xfrm>
            <a:off x="2650958" y="3337975"/>
            <a:ext cx="20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C8FABD-DF47-482A-B805-A7CB6D9D60A2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163640-4495-4ACE-82EE-A0BE87EF8393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B53B52-90FC-4BF7-A43E-04F755D75550}"/>
              </a:ext>
            </a:extLst>
          </p:cNvPr>
          <p:cNvGrpSpPr/>
          <p:nvPr/>
        </p:nvGrpSpPr>
        <p:grpSpPr>
          <a:xfrm>
            <a:off x="274046" y="2784139"/>
            <a:ext cx="5372578" cy="2963396"/>
            <a:chOff x="318727" y="2836626"/>
            <a:chExt cx="5372578" cy="2963396"/>
          </a:xfrm>
        </p:grpSpPr>
        <p:graphicFrame>
          <p:nvGraphicFramePr>
            <p:cNvPr id="19" name="Diagram 18">
              <a:extLst>
                <a:ext uri="{FF2B5EF4-FFF2-40B4-BE49-F238E27FC236}">
                  <a16:creationId xmlns:a16="http://schemas.microsoft.com/office/drawing/2014/main" id="{E09FB3E9-DE71-4E59-A945-ADAEEC10A8A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74813869"/>
                </p:ext>
              </p:extLst>
            </p:nvPr>
          </p:nvGraphicFramePr>
          <p:xfrm>
            <a:off x="318727" y="2836626"/>
            <a:ext cx="5372578" cy="29633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404C5F-FEBB-4D8C-8EB3-B85CB8092C1C}"/>
                </a:ext>
              </a:extLst>
            </p:cNvPr>
            <p:cNvSpPr txBox="1"/>
            <p:nvPr/>
          </p:nvSpPr>
          <p:spPr>
            <a:xfrm>
              <a:off x="3005017" y="3334954"/>
              <a:ext cx="1833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Proxima Nova Rg" panose="02000506030000020004" pitchFamily="2" charset="0"/>
                </a:rPr>
                <a:t>Extra Credit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A4C86-6DF0-4E51-A911-A29BC76340AB}"/>
                </a:ext>
              </a:extLst>
            </p:cNvPr>
            <p:cNvSpPr txBox="1"/>
            <p:nvPr/>
          </p:nvSpPr>
          <p:spPr>
            <a:xfrm>
              <a:off x="745139" y="4375818"/>
              <a:ext cx="48502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Proxima Nova Rg" panose="02000506030000020004" pitchFamily="2" charset="0"/>
                </a:rPr>
                <a:t>Deliver additional fuel cells to hospital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Proxima Nova Rg" panose="02000506030000020004" pitchFamily="2" charset="0"/>
                </a:rPr>
                <a:t>Dependent on number of cells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9740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indoor, box, living&#10;&#10;Description automatically generated">
            <a:extLst>
              <a:ext uri="{FF2B5EF4-FFF2-40B4-BE49-F238E27FC236}">
                <a16:creationId xmlns:a16="http://schemas.microsoft.com/office/drawing/2014/main" id="{4423DD12-36AA-314E-9B7F-5F8288D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27" y="2085144"/>
            <a:ext cx="6901337" cy="3661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51151" y="3130585"/>
            <a:ext cx="526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Search &amp; Recovery Robot (SRR)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Retrieve lost space module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Zarya &amp; return to 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Traverse ramp and rocky roads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912526" y="5317254"/>
            <a:ext cx="34259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SRR Course Configuration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563457-0EA1-4224-BB8E-12E33E2CA591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7C5BEF-8A2F-46BE-920C-F008F04772F0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255768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8607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747429" y="2415803"/>
            <a:ext cx="4647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Search &amp; Recovery Robot (SRR)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246604"/>
              </p:ext>
            </p:extLst>
          </p:nvPr>
        </p:nvGraphicFramePr>
        <p:xfrm>
          <a:off x="5826605" y="1990507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AE5E1CB1-D2F5-5D4E-8A07-A4E2ECCB3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640208"/>
              </p:ext>
            </p:extLst>
          </p:nvPr>
        </p:nvGraphicFramePr>
        <p:xfrm>
          <a:off x="513931" y="3002818"/>
          <a:ext cx="4881029" cy="2647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D95931F-0A9C-B443-A9B8-2DDD2175238A}"/>
              </a:ext>
            </a:extLst>
          </p:cNvPr>
          <p:cNvSpPr txBox="1"/>
          <p:nvPr/>
        </p:nvSpPr>
        <p:spPr>
          <a:xfrm>
            <a:off x="2650958" y="3337975"/>
            <a:ext cx="20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4D5049-E30A-8E4D-89FD-6C5295031400}"/>
              </a:ext>
            </a:extLst>
          </p:cNvPr>
          <p:cNvSpPr txBox="1"/>
          <p:nvPr/>
        </p:nvSpPr>
        <p:spPr>
          <a:xfrm>
            <a:off x="747429" y="4462056"/>
            <a:ext cx="447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Retrieve extra credit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Traverse moondust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C8FABD-DF47-482A-B805-A7CB6D9D60A2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163640-4495-4ACE-82EE-A0BE87EF8393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6E3DC2-0B8C-489A-A099-C08E17D2A70B}"/>
              </a:ext>
            </a:extLst>
          </p:cNvPr>
          <p:cNvSpPr/>
          <p:nvPr/>
        </p:nvSpPr>
        <p:spPr>
          <a:xfrm flipH="1">
            <a:off x="513931" y="3002817"/>
            <a:ext cx="1705382" cy="1181907"/>
          </a:xfrm>
          <a:prstGeom prst="roundRect">
            <a:avLst>
              <a:gd name="adj" fmla="val 10000"/>
            </a:avLst>
          </a:prstGeom>
          <a:blipFill>
            <a:blip r:embed="rId14"/>
            <a:stretch>
              <a:fillRect t="-34" b="-34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29613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13" name="Picture 12" descr="A picture containing piece, sitting, box, table&#10;&#10;Description automatically generated">
            <a:extLst>
              <a:ext uri="{FF2B5EF4-FFF2-40B4-BE49-F238E27FC236}">
                <a16:creationId xmlns:a16="http://schemas.microsoft.com/office/drawing/2014/main" id="{5088A2D8-26D9-BA41-BD73-BD2103DDF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34953"/>
            <a:ext cx="5154289" cy="41103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858290" y="2252381"/>
            <a:ext cx="5768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VEX Mars Rover Robot (MRR)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Collect rock sample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Traverse Olympus Mons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obtain photograph</a:t>
            </a:r>
          </a:p>
          <a:p>
            <a:endParaRPr lang="en-US" sz="2400" dirty="0">
              <a:latin typeface="Proxima Nova Rg" panose="02000506030000020004" pitchFamily="2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Proxima Nova Rg" panose="02000506030000020004" pitchFamily="2" charset="0"/>
              </a:rPr>
              <a:t>Prohibited: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Jumping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Projectiles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Flammable materials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29006" y="5668701"/>
            <a:ext cx="3419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4: MRR Course Configuration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E30A9F6-226E-4927-8907-249302598627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C355A1-0299-4A9C-9144-824ABBCE905F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9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07767"/>
              </p:ext>
            </p:extLst>
          </p:nvPr>
        </p:nvGraphicFramePr>
        <p:xfrm>
          <a:off x="5904255" y="1958782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1321549"/>
              </p:ext>
            </p:extLst>
          </p:nvPr>
        </p:nvGraphicFramePr>
        <p:xfrm>
          <a:off x="436281" y="2931558"/>
          <a:ext cx="5166259" cy="2377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2957859" y="3198922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816290" y="4272119"/>
            <a:ext cx="4850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Return to start site after summiting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Climb Ramp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ED592F-1CDD-4DDD-BFF8-C70365762456}"/>
              </a:ext>
            </a:extLst>
          </p:cNvPr>
          <p:cNvSpPr/>
          <p:nvPr/>
        </p:nvSpPr>
        <p:spPr>
          <a:xfrm>
            <a:off x="747429" y="2415803"/>
            <a:ext cx="4647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98151EA-D1A9-4DC3-A144-DA3B26919041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891622-B125-4E5E-8F61-0A08B398754F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18746" y="2946521"/>
            <a:ext cx="55318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 of floorplan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Reach LEED Gold standard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325897" y="5538077"/>
            <a:ext cx="4972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404" y="2351913"/>
            <a:ext cx="5603823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410525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6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584491"/>
              </p:ext>
            </p:extLst>
          </p:nvPr>
        </p:nvGraphicFramePr>
        <p:xfrm>
          <a:off x="325936" y="1413519"/>
          <a:ext cx="6096000" cy="475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508132"/>
              </p:ext>
            </p:extLst>
          </p:nvPr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58182" y="4211117"/>
            <a:ext cx="4228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Extra 3D prints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543309" y="2109997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524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414852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696056" y="2946521"/>
            <a:ext cx="66490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an autonomous prosthetic limb or wearable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one extra task listed in the manual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 a machining method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 1:1 scale 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648122" y="5686903"/>
            <a:ext cx="36070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6:  Prosthetic Foot BMD Project</a:t>
            </a:r>
          </a:p>
        </p:txBody>
      </p:sp>
      <p:pic>
        <p:nvPicPr>
          <p:cNvPr id="6" name="Picture 5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EA82C809-A62E-0E4C-A410-F110B6FC6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12" y="2109313"/>
            <a:ext cx="2656036" cy="3541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1C28D30-5BF5-45F4-B33A-76E00F686E72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9DB311-7C91-4299-ABA7-67AA5A347209}"/>
              </a:ext>
            </a:extLst>
          </p:cNvPr>
          <p:cNvSpPr/>
          <p:nvPr/>
        </p:nvSpPr>
        <p:spPr>
          <a:xfrm>
            <a:off x="4266823" y="1410525"/>
            <a:ext cx="3658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Biomedical Device (BMD)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5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4281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25767" y="2022505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Biomedical Device (BMD)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0155857"/>
              </p:ext>
            </p:extLst>
          </p:nvPr>
        </p:nvGraphicFramePr>
        <p:xfrm>
          <a:off x="6096000" y="1281853"/>
          <a:ext cx="5755555" cy="493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487450"/>
              </p:ext>
            </p:extLst>
          </p:nvPr>
        </p:nvGraphicFramePr>
        <p:xfrm>
          <a:off x="384468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70756" y="2907797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03303" y="41029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additional extra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printed component</a:t>
            </a:r>
          </a:p>
        </p:txBody>
      </p:sp>
    </p:spTree>
    <p:extLst>
      <p:ext uri="{BB962C8B-B14F-4D97-AF65-F5344CB8AC3E}">
        <p14:creationId xmlns:p14="http://schemas.microsoft.com/office/powerpoint/2010/main" val="32713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64107" y="2437047"/>
            <a:ext cx="58102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Develop a solution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400" dirty="0">
                <a:latin typeface="Proxima Nova Rg" panose="02000506030000020004" pitchFamily="2" charset="0"/>
              </a:rPr>
              <a:t>Manufacture a proof of concept</a:t>
            </a:r>
          </a:p>
          <a:p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$100 budget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resources: EG1003 workshops, Open Lab, MakerSpace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02232" y="5618377"/>
            <a:ext cx="3175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7: </a:t>
            </a:r>
            <a:r>
              <a:rPr lang="en-US" sz="1600" dirty="0" err="1">
                <a:latin typeface="Proxima Nova Rg" panose="02000506030000020004" pitchFamily="2" charset="0"/>
              </a:rPr>
              <a:t>SpeakSign</a:t>
            </a:r>
            <a:r>
              <a:rPr lang="en-US" sz="1600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374357" y="2252317"/>
            <a:ext cx="4831621" cy="332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47" y="1410525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9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0" y="827033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349162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3D Printing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2743200"/>
            <a:ext cx="0" cy="23114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2779199"/>
              </p:ext>
            </p:extLst>
          </p:nvPr>
        </p:nvGraphicFramePr>
        <p:xfrm>
          <a:off x="5944115" y="1634953"/>
          <a:ext cx="5851464" cy="4335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603032"/>
              </p:ext>
            </p:extLst>
          </p:nvPr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5" y="3922699"/>
            <a:ext cx="485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printed components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09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A6F4F7-7179-344F-B61E-CE90AAC22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853418"/>
              </p:ext>
            </p:extLst>
          </p:nvPr>
        </p:nvGraphicFramePr>
        <p:xfrm>
          <a:off x="163557" y="1733931"/>
          <a:ext cx="11864886" cy="38350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54962">
                  <a:extLst>
                    <a:ext uri="{9D8B030D-6E8A-4147-A177-3AD203B41FA5}">
                      <a16:colId xmlns:a16="http://schemas.microsoft.com/office/drawing/2014/main" val="2467471159"/>
                    </a:ext>
                  </a:extLst>
                </a:gridCol>
                <a:gridCol w="3154592">
                  <a:extLst>
                    <a:ext uri="{9D8B030D-6E8A-4147-A177-3AD203B41FA5}">
                      <a16:colId xmlns:a16="http://schemas.microsoft.com/office/drawing/2014/main" val="283581214"/>
                    </a:ext>
                  </a:extLst>
                </a:gridCol>
                <a:gridCol w="4755332">
                  <a:extLst>
                    <a:ext uri="{9D8B030D-6E8A-4147-A177-3AD203B41FA5}">
                      <a16:colId xmlns:a16="http://schemas.microsoft.com/office/drawing/2014/main" val="1098281478"/>
                    </a:ext>
                  </a:extLst>
                </a:gridCol>
              </a:tblGrid>
              <a:tr h="487175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Mandatory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Extra Credit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223447"/>
                  </a:ext>
                </a:extLst>
              </a:tr>
              <a:tr h="1204094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Autonomous Robot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Course modification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Robot part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414935"/>
                  </a:ext>
                </a:extLst>
              </a:tr>
              <a:tr h="7929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Housing &amp; Innovation </a:t>
                      </a:r>
                      <a:br>
                        <a:rPr lang="en-US" sz="2400" b="0" i="0" dirty="0">
                          <a:latin typeface="Proxima Nova Rg" panose="02000506030000020004" pitchFamily="2" charset="0"/>
                        </a:rPr>
                      </a:b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in Revit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printed floor plan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Up to 2 additional floor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741125"/>
                  </a:ext>
                </a:extLst>
              </a:tr>
              <a:tr h="83360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Rapid Assembly &amp;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RAD</a:t>
                      </a:r>
                      <a:r>
                        <a:rPr lang="en-US" sz="2400" b="0" i="0" baseline="0" dirty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RAD</a:t>
                      </a:r>
                      <a:r>
                        <a:rPr lang="en-US" sz="2400" b="0" i="0" baseline="0" dirty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905232"/>
                  </a:ext>
                </a:extLst>
              </a:tr>
              <a:tr h="487175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Biomedical 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45852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0EC131B-D6BF-9F4F-B30C-D4C814C3A9EB}"/>
              </a:ext>
            </a:extLst>
          </p:cNvPr>
          <p:cNvSpPr/>
          <p:nvPr/>
        </p:nvSpPr>
        <p:spPr>
          <a:xfrm>
            <a:off x="1027953" y="5646892"/>
            <a:ext cx="10136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Proxima Nova Lt" panose="02000506030000020004" pitchFamily="50" charset="0"/>
              </a:rPr>
              <a:t>Deadline for initial submission of extra credit prints is Milestone 2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3-D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1CE15-DFE4-8448-8FF0-EDDBF7A89995}"/>
              </a:ext>
            </a:extLst>
          </p:cNvPr>
          <p:cNvSpPr/>
          <p:nvPr/>
        </p:nvSpPr>
        <p:spPr>
          <a:xfrm>
            <a:off x="6243914" y="2023191"/>
            <a:ext cx="59575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Prints must be creative and unique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Logo cannot be simple geometric shape with 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Completing extra credit 3D print exempts logo requirement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Always have a contingency plan for course modification &amp; robot part prints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Visit EG1003 Protolab for help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6"/>
                </a:solidFill>
                <a:latin typeface="Proxima Nova Rg" panose="02000506030000020004" pitchFamily="2" charset="0"/>
              </a:rPr>
              <a:t>More info on the 3D Printing Guide on the Student Manual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0004ABA-EFF0-5A44-A9C5-79931E6B4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451276"/>
              </p:ext>
            </p:extLst>
          </p:nvPr>
        </p:nvGraphicFramePr>
        <p:xfrm>
          <a:off x="436045" y="1655978"/>
          <a:ext cx="5588237" cy="4353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25749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E320B5D8-94B6-044F-B9DD-8CBBCBC6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23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887313" y="3085020"/>
            <a:ext cx="10554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Which projects interest you?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Refer to </a:t>
            </a:r>
            <a:r>
              <a:rPr lang="en-US" sz="2400" dirty="0" err="1">
                <a:latin typeface="Proxima Nova Rg" panose="02000506030000020004" pitchFamily="2" charset="0"/>
              </a:rPr>
              <a:t>manual.eg.poly.edu</a:t>
            </a:r>
            <a:r>
              <a:rPr lang="en-US" sz="24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3246139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5B0A3-9BEA-6548-9264-C52F321E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48115" y="2027010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Autonomous robot obstacle course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Biomedical Device (BMD)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Rapid Assembly &amp; Design (RAD)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488363" y="1859804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337681" y="3897092"/>
            <a:ext cx="228620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4" y="5481018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824946"/>
              </p:ext>
            </p:extLst>
          </p:nvPr>
        </p:nvGraphicFramePr>
        <p:xfrm>
          <a:off x="234041" y="2941836"/>
          <a:ext cx="11723914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478206" y="2685152"/>
            <a:ext cx="61540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9005098"/>
                </p:ext>
              </p:extLst>
            </p:nvPr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243178"/>
              </p:ext>
            </p:extLst>
          </p:nvPr>
        </p:nvGraphicFramePr>
        <p:xfrm>
          <a:off x="6018904" y="1774254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44921" y="1982518"/>
            <a:ext cx="58462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Proxima Nova Lt" panose="02000506030000020004" pitchFamily="50" charset="0"/>
            </a:endParaRPr>
          </a:p>
          <a:p>
            <a:r>
              <a:rPr lang="en-US" sz="24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</p:spTree>
    <p:extLst>
      <p:ext uri="{BB962C8B-B14F-4D97-AF65-F5344CB8AC3E}">
        <p14:creationId xmlns:p14="http://schemas.microsoft.com/office/powerpoint/2010/main" val="126167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29704" y="251451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Bomb Disarming Robot (BDR)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Disable bomb &amp; return to 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Avoid decoy bombs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83371D-6CAA-2C48-82B6-BCE1138B0C26}"/>
              </a:ext>
            </a:extLst>
          </p:cNvPr>
          <p:cNvSpPr/>
          <p:nvPr/>
        </p:nvSpPr>
        <p:spPr>
          <a:xfrm>
            <a:off x="529704" y="3993306"/>
            <a:ext cx="3136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</a:rPr>
              <a:t>Allowed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Jump off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Climb walls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FA0660-5CA3-5649-A217-AA724A096D0A}"/>
              </a:ext>
            </a:extLst>
          </p:cNvPr>
          <p:cNvSpPr/>
          <p:nvPr/>
        </p:nvSpPr>
        <p:spPr>
          <a:xfrm>
            <a:off x="3462697" y="3993305"/>
            <a:ext cx="35697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Proxima Nova Rg" panose="02000506030000020004" pitchFamily="2" charset="0"/>
              </a:rPr>
              <a:t>Prohibited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Slingshots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Projectiles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45" y="2059803"/>
            <a:ext cx="5974080" cy="38670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44A5028-9640-D245-8AC1-C2FE99F53342}"/>
              </a:ext>
            </a:extLst>
          </p:cNvPr>
          <p:cNvSpPr/>
          <p:nvPr/>
        </p:nvSpPr>
        <p:spPr>
          <a:xfrm>
            <a:off x="4072241" y="1573377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91580" y="5335650"/>
            <a:ext cx="33570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1: BDR Course Configuration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C01C3BA-BC09-495C-B03E-BD588D889069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38446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8607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747429" y="2415803"/>
            <a:ext cx="4647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Bomb Disarming Robot (BDR)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6020726"/>
              </p:ext>
            </p:extLst>
          </p:nvPr>
        </p:nvGraphicFramePr>
        <p:xfrm>
          <a:off x="5826605" y="1990507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AE5E1CB1-D2F5-5D4E-8A07-A4E2ECCB3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8938193"/>
              </p:ext>
            </p:extLst>
          </p:nvPr>
        </p:nvGraphicFramePr>
        <p:xfrm>
          <a:off x="513931" y="3002818"/>
          <a:ext cx="4767623" cy="258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D95931F-0A9C-B443-A9B8-2DDD2175238A}"/>
              </a:ext>
            </a:extLst>
          </p:cNvPr>
          <p:cNvSpPr txBox="1"/>
          <p:nvPr/>
        </p:nvSpPr>
        <p:spPr>
          <a:xfrm>
            <a:off x="2650958" y="3337975"/>
            <a:ext cx="20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4D5049-E30A-8E4D-89FD-6C5295031400}"/>
              </a:ext>
            </a:extLst>
          </p:cNvPr>
          <p:cNvSpPr txBox="1"/>
          <p:nvPr/>
        </p:nvSpPr>
        <p:spPr>
          <a:xfrm>
            <a:off x="807648" y="4417007"/>
            <a:ext cx="418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Disable/retrieve triangulation devices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C8FABD-DF47-482A-B805-A7CB6D9D60A2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163640-4495-4ACE-82EE-A0BE87EF8393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32458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computer, laptop, sitting&#10;&#10;Description automatically generated">
            <a:extLst>
              <a:ext uri="{FF2B5EF4-FFF2-40B4-BE49-F238E27FC236}">
                <a16:creationId xmlns:a16="http://schemas.microsoft.com/office/drawing/2014/main" id="{BC6F2E3F-1405-1F4C-94E9-38CDC7533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05" y="1788961"/>
            <a:ext cx="6688658" cy="38412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366791" y="2583174"/>
            <a:ext cx="54585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Retrieval &amp; Delivery System (RDS)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Retrieve &amp; deliver fuel cells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for hospitals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Hospitals vary in energy efficiency worth a certain multiplier value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Deliver 200 hours of energy to hospitals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993741" y="5226190"/>
            <a:ext cx="34515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RDS Course Configuration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52BE2B-DA82-47C7-9637-8D3DC6482270}"/>
              </a:ext>
            </a:extLst>
          </p:cNvPr>
          <p:cNvSpPr/>
          <p:nvPr/>
        </p:nvSpPr>
        <p:spPr>
          <a:xfrm>
            <a:off x="4072241" y="1410525"/>
            <a:ext cx="4047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Autonomous Robot Courses</a:t>
            </a:r>
            <a:endParaRPr lang="en-US" sz="2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604113-2695-4C2A-AC34-37D91C3C253F}"/>
              </a:ext>
            </a:extLst>
          </p:cNvPr>
          <p:cNvSpPr txBox="1">
            <a:spLocks/>
          </p:cNvSpPr>
          <p:nvPr/>
        </p:nvSpPr>
        <p:spPr>
          <a:xfrm>
            <a:off x="564107" y="6462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</p:spTree>
    <p:extLst>
      <p:ext uri="{BB962C8B-B14F-4D97-AF65-F5344CB8AC3E}">
        <p14:creationId xmlns:p14="http://schemas.microsoft.com/office/powerpoint/2010/main" val="1694991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 to EG 1003" id="{CB599C07-1460-F34F-AADE-ABB178B70586}" vid="{230C09DA-D39A-7649-920B-3AE1E29D9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8705</TotalTime>
  <Words>951</Words>
  <Application>Microsoft Office PowerPoint</Application>
  <PresentationFormat>Widescreen</PresentationFormat>
  <Paragraphs>257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Proxima Nova Lt</vt:lpstr>
      <vt:lpstr>Calibri Light</vt:lpstr>
      <vt:lpstr>Proxima Nova</vt:lpstr>
      <vt:lpstr>Arial</vt:lpstr>
      <vt:lpstr>Calibri</vt:lpstr>
      <vt:lpstr>Gotham Medium</vt:lpstr>
      <vt:lpstr>Proxima Nova Rg</vt:lpstr>
      <vt:lpstr>Office Theme</vt:lpstr>
      <vt:lpstr>INTRODUCTION TO THE SEMESTER-LONG DESIGN PROJECTS (SLDPs)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SLDP OPTIONS</vt:lpstr>
      <vt:lpstr>PowerPoint Presentation</vt:lpstr>
      <vt:lpstr>PowerPoint Presentation</vt:lpstr>
      <vt:lpstr>3D PRINTING</vt:lpstr>
      <vt:lpstr>3-D PRINTING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EG 1003</dc:title>
  <dc:creator>Brooke Mitchell</dc:creator>
  <cp:lastModifiedBy>Amanda Zhou</cp:lastModifiedBy>
  <cp:revision>72</cp:revision>
  <dcterms:created xsi:type="dcterms:W3CDTF">2020-01-14T01:21:39Z</dcterms:created>
  <dcterms:modified xsi:type="dcterms:W3CDTF">2020-07-09T14:53:49Z</dcterms:modified>
</cp:coreProperties>
</file>