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1" r:id="rId4"/>
    <p:sldId id="266" r:id="rId5"/>
    <p:sldId id="267" r:id="rId6"/>
    <p:sldId id="268" r:id="rId7"/>
    <p:sldId id="264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Gotham Medium" panose="02000603030000020004" pitchFamily="2" charset="0"/>
      <p:regular r:id="rId15"/>
      <p:italic r:id="rId16"/>
    </p:embeddedFont>
    <p:embeddedFont>
      <p:font typeface="Proxima Nova Lt" panose="02000506030000020004" pitchFamily="50" charset="0"/>
      <p:bold r:id="rId17"/>
    </p:embeddedFont>
    <p:embeddedFont>
      <p:font typeface="Proxima Nova Rg" panose="02000506030000020004" pitchFamily="2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nyu.edu/citations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hyperlink" Target="https://libguides.com.edu/c.php?g=649172&amp;p=4554037" TargetMode="External"/><Relationship Id="rId4" Type="http://schemas.openxmlformats.org/officeDocument/2006/relationships/hyperlink" Target="https://owl.purdue.edu/owl/purdue_owl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CITING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PARAPHRASING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81D3E1-EE18-420B-BDC5-B656FF4650B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54ADB0-6A7F-4F14-979C-0CF663326780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56F8A2-8C7A-4885-89C8-03AEA3F6CCF0}"/>
              </a:ext>
            </a:extLst>
          </p:cNvPr>
          <p:cNvSpPr txBox="1"/>
          <p:nvPr/>
        </p:nvSpPr>
        <p:spPr>
          <a:xfrm>
            <a:off x="815788" y="269706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PARAPHRASING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Presenting the ideas and information you have read in your own words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A95C0B-841B-475E-ACC0-40A55DB70868}"/>
              </a:ext>
            </a:extLst>
          </p:cNvPr>
          <p:cNvSpPr txBox="1"/>
          <p:nvPr/>
        </p:nvSpPr>
        <p:spPr>
          <a:xfrm>
            <a:off x="6320118" y="269706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QUOTING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Copying short sentences/passages word for word and placing it between quotation marks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6D22B0-2F44-45C8-B8FC-8FEF9AED543F}"/>
              </a:ext>
            </a:extLst>
          </p:cNvPr>
          <p:cNvSpPr txBox="1"/>
          <p:nvPr/>
        </p:nvSpPr>
        <p:spPr>
          <a:xfrm>
            <a:off x="815788" y="5038163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Rewording what’s said in the lab manual adds your voice to the report and allows you to retain the information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3CA5C9-3305-4390-8D3A-DCC2C10B744A}"/>
              </a:ext>
            </a:extLst>
          </p:cNvPr>
          <p:cNvSpPr txBox="1"/>
          <p:nvPr/>
        </p:nvSpPr>
        <p:spPr>
          <a:xfrm>
            <a:off x="6320118" y="5038163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manual, while useful, is not succinct enough to quote word-for-word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IN-TEXT CITATIONS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When paraphrasing, put the author’s last name and year of publication in parentheses after the quoted or paraphrased material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(Anderson, 2011)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If the source material has no author, use the publishing organization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(NYU Tandon, 2019)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Lead-in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According to NYU Tandon (2019), a boom is used to move objects heavier than itself by distributing weight over the length of the boom.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Parenthetical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boom is used to move objects heavier than itself by distributing weight over the length of the boom (NYU Tandon, 2019).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5265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WORKS CITED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EG, like many departments has our own citation style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 style you use for complete citations at the end of a lab report should look like this: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NYU Tandon. 2019. “Lab 2: Boom Construction Competition.” 2019. Accessed 1 November 2019 from manual.eg.poly.edu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306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2"/>
              </a:rPr>
              <a:t>EG1003 Style Guide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3"/>
              </a:rPr>
              <a:t>NYU Libraries Citation Style Guide 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4"/>
              </a:rPr>
              <a:t>Purdue OWL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5"/>
              </a:rPr>
              <a:t>Google Scholar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255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255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Gotham Medium</vt:lpstr>
      <vt:lpstr>Calibri</vt:lpstr>
      <vt:lpstr>Arial</vt:lpstr>
      <vt:lpstr>Calibri Light</vt:lpstr>
      <vt:lpstr>Proxima Nova Lt</vt:lpstr>
      <vt:lpstr>Proxima Nova Rg</vt:lpstr>
      <vt:lpstr>Office Theme</vt:lpstr>
      <vt:lpstr>CITING SOURCES</vt:lpstr>
      <vt:lpstr>PARAPHRASING CONTENT</vt:lpstr>
      <vt:lpstr>IN-TEXT CITATIONS</vt:lpstr>
      <vt:lpstr>EXAMPLES</vt:lpstr>
      <vt:lpstr>WORKS CITED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23</cp:revision>
  <dcterms:created xsi:type="dcterms:W3CDTF">2019-06-25T23:10:16Z</dcterms:created>
  <dcterms:modified xsi:type="dcterms:W3CDTF">2020-02-02T21:32:17Z</dcterms:modified>
</cp:coreProperties>
</file>