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Montserrat Medium" panose="020B060402020202020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5nLvz5uqjBl+fWFrPCBP5+9AW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998A55-1205-4885-BCA9-CC780A09CD45}">
  <a:tblStyle styleId="{62998A55-1205-4885-BCA9-CC780A09CD4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92629" y="2091190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 (VIRTUAL)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988880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670792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subTitle" idx="1"/>
          </p:nvPr>
        </p:nvSpPr>
        <p:spPr>
          <a:xfrm>
            <a:off x="337568" y="2016814"/>
            <a:ext cx="36778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In-program on TinkerCAD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09" name="Google Shape;209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9688" y="1857456"/>
            <a:ext cx="3894153" cy="432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/>
          </a:p>
        </p:txBody>
      </p:sp>
      <p:pic>
        <p:nvPicPr>
          <p:cNvPr id="212" name="Google Shape;212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Datatypes – different kinds of data values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Operators – perform operations on variables and constants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Variables and constants – hold data according to datatype</a:t>
            </a: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4" name="Google Shape;224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171" y="4116544"/>
            <a:ext cx="4610789" cy="17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Conditional statements – run code enclosed by curly brackets when condition is met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36" name="Google Shape;236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37" name="Google Shape;237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Loops – runs section of code repeatedly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49" name="Google Shape;249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0" name="Google Shape;250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TinkerCAD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Example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Template</a:t>
            </a:r>
            <a:endParaRPr dirty="0"/>
          </a:p>
        </p:txBody>
      </p:sp>
      <p:sp>
        <p:nvSpPr>
          <p:cNvPr id="262" name="Google Shape;262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dirty="0"/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– form of energy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transfer – process of thermal energy moving from one body to another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Conduction – through solids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Convection – within a fluid medium (liquid or gas)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Radiation – emitted energy in all directions with or without a medium</a:t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5"/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Modes of Heat Transfer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Oey’s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Science Classes</a:t>
            </a:r>
            <a:endParaRPr dirty="0"/>
          </a:p>
        </p:txBody>
      </p:sp>
      <p:sp>
        <p:nvSpPr>
          <p:cNvPr id="276" name="Google Shape;276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dirty="0"/>
          </a:p>
        </p:txBody>
      </p:sp>
      <p:pic>
        <p:nvPicPr>
          <p:cNvPr id="277" name="Google Shape;277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4" name="Google Shape;284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Thermodynamic system – defined area in the Universe separated by a boundary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Open (Left), Closed (Center), and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 dirty="0"/>
          </a:p>
        </p:txBody>
      </p:sp>
      <p:sp>
        <p:nvSpPr>
          <p:cNvPr id="289" name="Google Shape;28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dirty="0"/>
          </a:p>
        </p:txBody>
      </p:sp>
      <p:pic>
        <p:nvPicPr>
          <p:cNvPr id="290" name="Google Shape;290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subTitle" idx="1"/>
          </p:nvPr>
        </p:nvSpPr>
        <p:spPr>
          <a:xfrm>
            <a:off x="564107" y="1859266"/>
            <a:ext cx="8473179" cy="40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Parts in TinkerCAD: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Arduino UNO microcontroller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TinkerCAD Code block with Arduino IDE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 kΩ resistor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TMP 36 sensor</a:t>
            </a: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pic>
        <p:nvPicPr>
          <p:cNvPr id="302" name="Google Shape;302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5303" y="2060323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/>
          <p:nvPr/>
        </p:nvSpPr>
        <p:spPr>
          <a:xfrm>
            <a:off x="7505575" y="5355801"/>
            <a:ext cx="38948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Prototyping with Breadboard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SparkFun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1"/>
          </p:nvPr>
        </p:nvSpPr>
        <p:spPr>
          <a:xfrm>
            <a:off x="551044" y="2014979"/>
            <a:ext cx="7967314" cy="437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1: Wire an LED circuit on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 panose="020B0604020202020204" charset="0"/>
              </a:rPr>
              <a:t>Part 2: Wire an LED circuit with a button on </a:t>
            </a:r>
            <a:r>
              <a:rPr lang="en-US" dirty="0" err="1">
                <a:latin typeface="Proxima Nova" panose="020B0604020202020204" charset="0"/>
              </a:rPr>
              <a:t>TinkerCAD</a:t>
            </a:r>
            <a:endParaRPr lang="en-US" dirty="0">
              <a:latin typeface="Proxima Nova" panose="020B060402020202020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 panose="020B0604020202020204" charset="0"/>
              </a:rPr>
              <a:t>Part 3: 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Thermal insulation device data analysis</a:t>
            </a:r>
            <a:endParaRPr lang="en-US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lang="en-US"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 circuit and add code for TMP 36 sensor in </a:t>
            </a:r>
            <a:r>
              <a:rPr lang="en-US" sz="2400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to measure temperature of beeswax</a:t>
            </a:r>
            <a:endParaRPr lang="en-US" dirty="0">
              <a:latin typeface="Proxima Nova" panose="020B060402020202020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 panose="020B0604020202020204" charset="0"/>
              </a:rPr>
              <a:t>Part 4:</a:t>
            </a:r>
            <a:r>
              <a:rPr lang="en-US" sz="2000" dirty="0">
                <a:latin typeface="Proxima Nova" panose="020B0604020202020204" charset="0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Perform data analysis for the provided data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Extra Credit: Design a thermal insulation container from household materials with a brief cost table</a:t>
            </a:r>
            <a:endParaRPr lang="en-US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dirty="0"/>
          </a:p>
        </p:txBody>
      </p:sp>
      <p:sp>
        <p:nvSpPr>
          <p:cNvPr id="311" name="Google Shape;311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pic>
        <p:nvPicPr>
          <p:cNvPr id="315" name="Google Shape;315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8791639" y="2565350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/>
          <p:nvPr/>
        </p:nvSpPr>
        <p:spPr>
          <a:xfrm>
            <a:off x="7494455" y="49102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Jar of Beeswax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 dirty="0"/>
          </a:p>
        </p:txBody>
      </p:sp>
      <p:pic>
        <p:nvPicPr>
          <p:cNvPr id="317" name="Google Shape;317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"/>
          <p:cNvSpPr txBox="1">
            <a:spLocks noGrp="1"/>
          </p:cNvSpPr>
          <p:nvPr>
            <p:ph type="ctrTitle"/>
          </p:nvPr>
        </p:nvSpPr>
        <p:spPr>
          <a:xfrm>
            <a:off x="564107" y="69048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425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The goal of the device is to have the lowest minimal design ratio (MDR):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 dirty="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TA)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 dirty="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 dirty="0"/>
          </a:p>
        </p:txBody>
      </p:sp>
      <p:sp>
        <p:nvSpPr>
          <p:cNvPr id="324" name="Google Shape;324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dirty="0"/>
          </a:p>
        </p:txBody>
      </p:sp>
      <p:pic>
        <p:nvPicPr>
          <p:cNvPr id="328" name="Google Shape;328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70" y="2652612"/>
            <a:ext cx="3505060" cy="109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3071"/>
            <a:ext cx="0" cy="229688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2" name="Google Shape;102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68001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5" name="Google Shape;335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0"/>
          <p:cNvSpPr/>
          <p:nvPr/>
        </p:nvSpPr>
        <p:spPr>
          <a:xfrm>
            <a:off x="564107" y="3303530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341" name="Google Shape;341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oogle Shape;343;p20">
            <a:extLst>
              <a:ext uri="{FF2B5EF4-FFF2-40B4-BE49-F238E27FC236}">
                <a16:creationId xmlns:a16="http://schemas.microsoft.com/office/drawing/2014/main" id="{9D5B80A5-A598-42FC-BF28-D533C30B9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036098"/>
              </p:ext>
            </p:extLst>
          </p:nvPr>
        </p:nvGraphicFramePr>
        <p:xfrm>
          <a:off x="3457042" y="1833076"/>
          <a:ext cx="5469000" cy="4023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Large foam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Lid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Pack of clay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bag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Wool fabric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2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Cotton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3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Popsicle sticks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Paper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$0.40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Styrofoam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Tape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Aluminum foil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Plastic wrap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Proxima Nova"/>
                        </a:rPr>
                        <a:t>$0.02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47" name="Google Shape;347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/>
          </a:p>
        </p:txBody>
      </p:sp>
      <p:sp>
        <p:nvSpPr>
          <p:cNvPr id="348" name="Google Shape;348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pic>
        <p:nvPicPr>
          <p:cNvPr id="352" name="Google Shape;352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8" name="Google Shape;358;p22"/>
          <p:cNvSpPr txBox="1">
            <a:spLocks noGrp="1"/>
          </p:cNvSpPr>
          <p:nvPr>
            <p:ph type="subTitle" idx="1"/>
          </p:nvPr>
        </p:nvSpPr>
        <p:spPr>
          <a:xfrm>
            <a:off x="775324" y="2826812"/>
            <a:ext cx="6775007" cy="225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screenshots of the virtual circuitry and temperature vs. time graph</a:t>
            </a:r>
            <a:endParaRPr/>
          </a:p>
        </p:txBody>
      </p:sp>
      <p:sp>
        <p:nvSpPr>
          <p:cNvPr id="359" name="Google Shape;359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dirty="0"/>
          </a:p>
        </p:txBody>
      </p:sp>
      <p:pic>
        <p:nvPicPr>
          <p:cNvPr id="363" name="Google Shape;363;p2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8169225" y="2663366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1"/>
          </p:nvPr>
        </p:nvSpPr>
        <p:spPr>
          <a:xfrm>
            <a:off x="775324" y="2826812"/>
            <a:ext cx="10442405" cy="225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these software ahead of time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eDrawings Viewer</a:t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/>
          </a:p>
        </p:txBody>
      </p:sp>
      <p:pic>
        <p:nvPicPr>
          <p:cNvPr id="375" name="Google Shape;375;p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81" name="Google Shape;381;p24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2" name="Google Shape;382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Utilize electrical components, an Arduino board, and the Arduino IDE virtually in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 to: 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Control an LED with and without a button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 a TMP 36 temperature sensing circuit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Analyze a given insulating device and calculate the insulating capacity</a:t>
            </a:r>
            <a:endParaRPr dirty="0"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767317" y="1852058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Prototyping – process of designing and building an early model of a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Electricity – the movement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400" b="0" i="1" u="none" strike="noStrik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V = IR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6596742" y="558960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26" name="Google Shape;126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7" name="Google Shape;127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208286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818867" y="1931064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Common electrical components: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0" name="Google Shape;140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960" y="2623654"/>
            <a:ext cx="5744933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1" name="Google Shape;161;p7"/>
          <p:cNvSpPr txBox="1"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DC voltage sources – power circuits with voltage difference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Resistors – reduce the current flowing through a circuit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Thermistor – thermal resistor used to measure temperature</a:t>
            </a:r>
            <a:endParaRPr dirty="0"/>
          </a:p>
        </p:txBody>
      </p:sp>
      <p:sp>
        <p:nvSpPr>
          <p:cNvPr id="162" name="Google Shape;162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67" name="Google Shape;167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75" name="Google Shape;175;p8"/>
          <p:cNvSpPr txBox="1"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Push-buttons and switches – interrupt or divert current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Diodes – allow current to pass in only one direction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Light emitting diodes (LEDs) – diodes that use low voltage and current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TMP36 sensor – use voltage-temperature relationship to measure temperature</a:t>
            </a:r>
            <a:endParaRPr dirty="0"/>
          </a:p>
        </p:txBody>
      </p:sp>
      <p:sp>
        <p:nvSpPr>
          <p:cNvPr id="176" name="Google Shape;17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TMP36 (Bottom Right)</a:t>
            </a:r>
            <a:endParaRPr dirty="0"/>
          </a:p>
        </p:txBody>
      </p:sp>
      <p:sp>
        <p:nvSpPr>
          <p:cNvPr id="180" name="Google Shape;180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1" name="Google Shape;181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 descr="A picture containing red, sitting, table, orang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50CAEDA-9A8D-4802-A847-D37CD3A2A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5900" y="26289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1B785A8-9237-4BDF-B15D-FF109093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1" y="3780979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 – inexpensive, programmable computer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196" name="Google Shape;196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6445" y="2887335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1063</Words>
  <Application>Microsoft Office PowerPoint</Application>
  <PresentationFormat>Widescreen</PresentationFormat>
  <Paragraphs>203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Arial</vt:lpstr>
      <vt:lpstr>Cambria Math</vt:lpstr>
      <vt:lpstr>Proxima Nova</vt:lpstr>
      <vt:lpstr>Gotham Medium</vt:lpstr>
      <vt:lpstr>Montserrat Medium</vt:lpstr>
      <vt:lpstr>Office Theme</vt:lpstr>
      <vt:lpstr>PROTOTYPING WITH MICROCONTROLLERS, SENSORS &amp; MATERIALS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 (VIRTUAL)</dc:title>
  <dc:creator>Diya</dc:creator>
  <cp:lastModifiedBy>Minh Diep</cp:lastModifiedBy>
  <cp:revision>5</cp:revision>
  <dcterms:created xsi:type="dcterms:W3CDTF">2019-06-25T23:10:16Z</dcterms:created>
  <dcterms:modified xsi:type="dcterms:W3CDTF">2021-06-26T19:34:25Z</dcterms:modified>
</cp:coreProperties>
</file>