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115" d="100"/>
          <a:sy n="115" d="100"/>
        </p:scale>
        <p:origin x="-4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B1FA7C-1C41-408E-8DC6-04C6AD2A9BE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2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1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1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1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1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1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Recitation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pic>
        <p:nvPicPr>
          <p:cNvPr id="5" name="Picture 4" descr="http://engineering.nyu.edu/sites/polyproto.poly.edu/files/engineering_long_col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51595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Data/Observation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Tables</a:t>
            </a:r>
          </a:p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Graphs</a:t>
            </a:r>
          </a:p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Pictures</a:t>
            </a:r>
          </a:p>
        </p:txBody>
      </p:sp>
      <p:pic>
        <p:nvPicPr>
          <p:cNvPr id="23556" name="Picture 6" descr="j0299183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62402" y="1524001"/>
            <a:ext cx="1820863" cy="1519239"/>
          </a:xfrm>
          <a:noFill/>
        </p:spPr>
      </p:pic>
      <p:pic>
        <p:nvPicPr>
          <p:cNvPr id="23558" name="Picture 11" descr="j0078805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962400" y="3200400"/>
            <a:ext cx="1752600" cy="1295400"/>
          </a:xfr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4495800"/>
            <a:ext cx="838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u="sng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Note: Every</a:t>
            </a: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picture/diagram must have a description of what it is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 well as the name.</a:t>
            </a:r>
          </a:p>
          <a:p>
            <a:pPr>
              <a:spcBef>
                <a:spcPct val="0"/>
              </a:spcBef>
            </a:pPr>
            <a:r>
              <a:rPr lang="en-US" sz="1800" u="sng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Every</a:t>
            </a: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graph or chart must have a title. Label axes.</a:t>
            </a:r>
          </a:p>
          <a:p>
            <a:pPr>
              <a:spcBef>
                <a:spcPct val="0"/>
              </a:spcBef>
            </a:pPr>
            <a:endParaRPr lang="en-US" sz="180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What you saw and recorded</a:t>
            </a:r>
          </a:p>
        </p:txBody>
      </p:sp>
      <p:sp>
        <p:nvSpPr>
          <p:cNvPr id="23559" name="Line 17"/>
          <p:cNvSpPr>
            <a:spLocks noChangeShapeType="1"/>
          </p:cNvSpPr>
          <p:nvPr/>
        </p:nvSpPr>
        <p:spPr bwMode="auto">
          <a:xfrm>
            <a:off x="2667000" y="20574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Results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i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		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   </a:t>
            </a:r>
            <a:r>
              <a:rPr lang="en-US" u="sng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Discuss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en-US" u="sng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Calculations you performed on the data you observed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Did you get the expected results? Why? Why not?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What contributed to the outcome of the experiment. (e.g., materials, equipment, TAs)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b="1" u="sng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NOTE:</a:t>
            </a:r>
            <a:r>
              <a:rPr lang="en-US" sz="2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You should always refer to your data as a proof of your results.</a:t>
            </a:r>
            <a:endParaRPr lang="en-US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Conclusion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Was the experiment successful? Why? Why not?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objectives were achieved?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For competitions, what place were you?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improvements (if any) can you suggest?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Keys to Success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try to put too much on one slide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Except for overview, try to limit to 8 lines per slide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use Times New Roman (or any serif font)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Arial is a good choice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Make text large enough  to be seen in the back row easily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More Keys To Success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Use a background with a good contrast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Light text on dark background is good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use a background that’s “busy”</a:t>
            </a:r>
          </a:p>
          <a:p>
            <a:pPr lvl="2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Highly patterned background makes text hard to read 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Limit number of colors on a slide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make an “Easter Egg”!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Even More Keys to Success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Graphics are good to include on a slide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Clip art, pictures, etc.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Should not dominate the slide, just add interest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Pictures of your work are especially good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Digital cameras are in the labs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TAs can take still or moving pictures for you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You can also use the scanners in the labs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The Final Keys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Slides should be self-explanatory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You shouldn’t have to point to anything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do, make a caption with an arrow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371600" y="4267202"/>
            <a:ext cx="2590800" cy="2031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800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66"/>
                </a:solidFill>
              </a:rPr>
              <a:t>Diagram</a:t>
            </a:r>
          </a:p>
          <a:p>
            <a:pPr algn="ctr">
              <a:spcBef>
                <a:spcPct val="50000"/>
              </a:spcBef>
            </a:pPr>
            <a:endParaRPr lang="en-US" sz="3600">
              <a:solidFill>
                <a:srgbClr val="000066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943600" y="4114801"/>
            <a:ext cx="1143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</a:rPr>
              <a:t>Caption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3505200" y="43434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Deadly Errors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Presentations should not have obvious spelling errors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Usually shown via red underline when you make the presentation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Tolerance for less obvious errors will decrease as the term progresses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Your faculty member and writing consultant will point them out – listen!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1"/>
            <a:ext cx="8305800" cy="8747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How to Give the Presentation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Face the audience, not the screen!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you’re properly prepared, you should not have to read the slide!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Speak up!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mumble, people will be straining to hear you, making mistakes worse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stumble over something, just keep going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It’s OK to take quick looks at the 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8747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Presentation Tips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Put the presentation on your laptop or flash drive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Don’t rely on running the presentation using the wireless LAN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Before you make your presentation, run through it once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PowerPoint will run faster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Practice your presentation out loud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Flaws will be more obvious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66"/>
                </a:solidFill>
                <a:latin typeface="Tahoma" pitchFamily="34" charset="0"/>
              </a:rPr>
              <a:t>Things to keep in mind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Lab presentations are only about 5 minutes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Will be hard for you to fit in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Presentation will be followed by comments from faculty member and Recitation TA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After comments, exit to a round of applause from the other groups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Learn from each other, encourage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8747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Preparation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need to bring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 hardcopy of the presentation with you at the start of the class –give it to the TA</a:t>
            </a:r>
          </a:p>
          <a:p>
            <a:pPr eaLnBrk="1" hangingPunct="1"/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Don’t show up for class late!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Some teachers lock the door!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Disaster Preparation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Sometimes there’s a major failure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 dies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Projector fails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Lights can’t dim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 prepared!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 ready to give the presentation using whiteboard and markers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Audience will know you’re improvising, and that the presentation won’t be as 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Further Information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 online EG Manual has a section called “Technical Presentations”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Read it!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More detail on what’s here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 wealth of material on style and how to get a good grade!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are expected to know this material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URL: http://manual.eg.poly.edu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Classroom Etiquette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Laptops should be closed, or dormant during the class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 used for presentations can be on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All others off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fooling around!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text/instant messaging!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email!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Web browsing!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Infractions will get you a zero for the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Title Slide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438401"/>
            <a:ext cx="8229600" cy="3687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Lab Number and Title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Course Number and Section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Date Experiment was done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Date presentation is due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Team Members’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66"/>
                </a:solidFill>
                <a:latin typeface="Tahoma" pitchFamily="34" charset="0"/>
              </a:rPr>
              <a:t>Overview</a:t>
            </a:r>
          </a:p>
        </p:txBody>
      </p:sp>
      <p:sp>
        <p:nvSpPr>
          <p:cNvPr id="17412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Experimental Objective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Introduction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Background Information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Materials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Procedure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Data/Observation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Results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Experimental Objective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>
                <a:solidFill>
                  <a:srgbClr val="000066"/>
                </a:solidFill>
              </a:rPr>
              <a:t>                              </a:t>
            </a:r>
            <a:r>
              <a:rPr lang="en-US" sz="2800" b="1" u="sng" smtClean="0">
                <a:solidFill>
                  <a:srgbClr val="000066"/>
                </a:solidFill>
                <a:latin typeface="Tahoma" pitchFamily="34" charset="0"/>
              </a:rPr>
              <a:t>Discuss:</a:t>
            </a:r>
          </a:p>
          <a:p>
            <a:pPr marL="609600" indent="-609600" eaLnBrk="1" hangingPunct="1">
              <a:buFontTx/>
              <a:buNone/>
            </a:pPr>
            <a:endParaRPr lang="en-US" sz="2800" smtClean="0">
              <a:solidFill>
                <a:srgbClr val="000066"/>
              </a:solidFill>
              <a:latin typeface="Tahoma" pitchFamily="34" charset="0"/>
            </a:endParaRP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are you trying to </a:t>
            </a:r>
            <a:r>
              <a:rPr lang="en-US" i="1" smtClean="0">
                <a:solidFill>
                  <a:srgbClr val="000066"/>
                </a:solidFill>
                <a:latin typeface="Tahoma" pitchFamily="34" charset="0"/>
              </a:rPr>
              <a:t>achieve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 by conducting  the experiment</a:t>
            </a: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is/are the scientific goal/goals of this experiment</a:t>
            </a: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Note here if this particular experiment is a competition</a:t>
            </a:r>
            <a:endParaRPr lang="en-US" smtClean="0">
              <a:solidFill>
                <a:srgbClr val="000066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Introduction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543800" cy="4953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                              </a:t>
            </a:r>
            <a:r>
              <a:rPr lang="en-US" sz="2800" b="1" u="sng" dirty="0" smtClean="0">
                <a:solidFill>
                  <a:srgbClr val="000066"/>
                </a:solidFill>
                <a:latin typeface="Tahoma" pitchFamily="34" charset="0"/>
              </a:rPr>
              <a:t>Discuss:</a:t>
            </a:r>
          </a:p>
          <a:p>
            <a:pPr marL="609600" indent="-609600" eaLnBrk="1" hangingPunct="1">
              <a:buFontTx/>
              <a:buNone/>
            </a:pPr>
            <a:endParaRPr lang="en-US" sz="2800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Why this </a:t>
            </a:r>
            <a:r>
              <a:rPr lang="en-US" i="1" dirty="0" smtClean="0">
                <a:solidFill>
                  <a:srgbClr val="000066"/>
                </a:solidFill>
                <a:latin typeface="Tahoma" pitchFamily="34" charset="0"/>
              </a:rPr>
              <a:t>particular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topic is important in Engineering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How can the this particular topic make our life easier or better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Examples of applications of this topic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Background Information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1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   </a:t>
            </a:r>
            <a:r>
              <a:rPr lang="en-US" sz="2800" dirty="0" smtClean="0">
                <a:solidFill>
                  <a:srgbClr val="000066"/>
                </a:solidFill>
                <a:latin typeface="Tahoma" pitchFamily="34" charset="0"/>
              </a:rPr>
              <a:t>In this section you should discuss the scientific background of the experiment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</a:t>
            </a:r>
            <a:r>
              <a:rPr lang="en-US" u="sng" dirty="0" smtClean="0">
                <a:solidFill>
                  <a:srgbClr val="000066"/>
                </a:solidFill>
                <a:latin typeface="Tahoma" pitchFamily="34" charset="0"/>
              </a:rPr>
              <a:t>MUST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  include all that apply:</a:t>
            </a:r>
            <a:endParaRPr lang="en-US" u="sng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 main concepts of the experiment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Theories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Equations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Pictures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Competition 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rules must be stated</a:t>
            </a: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Include only RELEVANT material</a:t>
            </a:r>
            <a:endParaRPr 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Material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	</a:t>
            </a:r>
            <a:r>
              <a:rPr lang="en-US" i="1" dirty="0" smtClean="0">
                <a:solidFill>
                  <a:srgbClr val="000066"/>
                </a:solidFill>
                <a:latin typeface="Tahoma" pitchFamily="34" charset="0"/>
              </a:rPr>
              <a:t>List of materials used in the experiment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Please include only the material that you think contributed to the outcome of the experiment.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Use numbering or bullets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Procedure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Give a description of how you performed the experiment: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Steps followed during the lab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Equipment and materials used to get the desired result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Can include pictures of equipment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Limit to 1 or 2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Words>785</Words>
  <Application>Microsoft Office PowerPoint</Application>
  <PresentationFormat>On-screen Show (4:3)</PresentationFormat>
  <Paragraphs>160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Recitation  Presentation Format</vt:lpstr>
      <vt:lpstr>Things to keep in mind</vt:lpstr>
      <vt:lpstr>Title Slide</vt:lpstr>
      <vt:lpstr>Overview</vt:lpstr>
      <vt:lpstr>Experimental Objective</vt:lpstr>
      <vt:lpstr>Introduction</vt:lpstr>
      <vt:lpstr>Background Information</vt:lpstr>
      <vt:lpstr>Material</vt:lpstr>
      <vt:lpstr>Procedure</vt:lpstr>
      <vt:lpstr>Data/Observation</vt:lpstr>
      <vt:lpstr>Results</vt:lpstr>
      <vt:lpstr>Conclusion</vt:lpstr>
      <vt:lpstr>Keys to Success</vt:lpstr>
      <vt:lpstr>More Keys To Success</vt:lpstr>
      <vt:lpstr>Even More Keys to Success</vt:lpstr>
      <vt:lpstr>The Final Keys</vt:lpstr>
      <vt:lpstr>Deadly Errors</vt:lpstr>
      <vt:lpstr>How to Give the Presentation</vt:lpstr>
      <vt:lpstr>Presentation Tips</vt:lpstr>
      <vt:lpstr>Preparation</vt:lpstr>
      <vt:lpstr>Disaster Preparation</vt:lpstr>
      <vt:lpstr>Further Information</vt:lpstr>
      <vt:lpstr>Classroom Etiquette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TA</cp:lastModifiedBy>
  <cp:revision>90</cp:revision>
  <dcterms:created xsi:type="dcterms:W3CDTF">2002-02-21T04:34:32Z</dcterms:created>
  <dcterms:modified xsi:type="dcterms:W3CDTF">2015-01-23T23:43:30Z</dcterms:modified>
</cp:coreProperties>
</file>