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89" r:id="rId5"/>
    <p:sldId id="283" r:id="rId6"/>
    <p:sldId id="296" r:id="rId7"/>
    <p:sldId id="295" r:id="rId8"/>
    <p:sldId id="293" r:id="rId9"/>
    <p:sldId id="294" r:id="rId10"/>
    <p:sldId id="292" r:id="rId11"/>
    <p:sldId id="301" r:id="rId12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9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246" y="-12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itchFamily="34" charset="0"/>
                <a:cs typeface="Tahoma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Lab Safety Guidelines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6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78" y="2209799"/>
            <a:ext cx="2747620" cy="271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Mechanical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Wear proper accessories (goggles/work gloves) when working with tools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tools should be used on a workbench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 near a window or well ventilated area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use broken equipment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Notify a TA immediately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Re-Cap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&amp; follow the safety rules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Report any problems to the safety representatives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</p:txBody>
      </p:sp>
      <p:sp>
        <p:nvSpPr>
          <p:cNvPr id="4" name="AutoShape 6"/>
          <p:cNvSpPr>
            <a:spLocks noChangeAspect="1" noChangeArrowheads="1"/>
          </p:cNvSpPr>
          <p:nvPr/>
        </p:nvSpPr>
        <p:spPr bwMode="auto">
          <a:xfrm>
            <a:off x="3073401" y="4149725"/>
            <a:ext cx="4435475" cy="422275"/>
          </a:xfrm>
          <a:prstGeom prst="rightArrow">
            <a:avLst>
              <a:gd name="adj1" fmla="val 43056"/>
              <a:gd name="adj2" fmla="val 108004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i="1" dirty="0">
                <a:solidFill>
                  <a:schemeClr val="bg1"/>
                </a:solidFill>
                <a:latin typeface="Impact" pitchFamily="34" charset="0"/>
              </a:rPr>
              <a:t>                                                                         ALWAYS………..</a:t>
            </a:r>
            <a:endParaRPr lang="en-US" sz="1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AutoShape 5"/>
          <p:cNvSpPr>
            <a:spLocks noChangeAspect="1" noChangeArrowheads="1"/>
          </p:cNvSpPr>
          <p:nvPr/>
        </p:nvSpPr>
        <p:spPr bwMode="auto">
          <a:xfrm>
            <a:off x="7508876" y="3692526"/>
            <a:ext cx="1408112" cy="1336675"/>
          </a:xfrm>
          <a:prstGeom prst="plus">
            <a:avLst>
              <a:gd name="adj" fmla="val 322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THINK</a:t>
            </a: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Overview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862149"/>
            <a:ext cx="6972300" cy="373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Severe penalties at Poly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Grades of zero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Failure of courses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Worse penalties in industry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Civil penalties (lawsuits)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Criminal penalties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Involuntary termination (getting fired)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It’s wrong</a:t>
            </a:r>
          </a:p>
          <a:p>
            <a:pPr marL="914400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What you think matters – express your own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What is Safety?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1" y="966651"/>
            <a:ext cx="8242662" cy="388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To protect life and property from harm or damage.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Safety Protects: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Personal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Public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Proper business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Need for Safety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0263" y="979713"/>
            <a:ext cx="8216537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Helps maintain a hazard-free work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Creates a comfortable work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Keeps order and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Safety Staff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General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Head TAs								RH 515A2, x3515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Polytechnic School of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Dr. Charles </a:t>
            </a: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Martucci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		RH 316G, x3613</a:t>
            </a:r>
          </a:p>
          <a:p>
            <a:pPr marL="0" indent="0" eaLnBrk="1" hangingPunct="1">
              <a:lnSpc>
                <a:spcPct val="150000"/>
              </a:lnSpc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Emergency Numbers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259621"/>
              </p:ext>
            </p:extLst>
          </p:nvPr>
        </p:nvGraphicFramePr>
        <p:xfrm>
          <a:off x="2781300" y="933994"/>
          <a:ext cx="3581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574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Phone Number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Closings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1-800-POLY-FYI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29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Guard Stations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Rogers Hall</a:t>
                      </a: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718-260-3537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Dibner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718-260-3727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Wunsch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718-632-5901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Facilities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718-260-3020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Alert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 marked exits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where the fire extinguishers and first aid kits are located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your students/TAs, do NOT admit strangers 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Tidy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Dispose of garbage properly, do NOT leave paper lying around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Store materials in cabinets</a:t>
            </a:r>
          </a:p>
          <a:p>
            <a:pPr marL="457200" indent="-457200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70263" y="961117"/>
            <a:ext cx="82165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Courteous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eat, drink, or smoke in labs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overcrowd the laboratories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Smart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work alone, use the “Buddy System”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horseplay or shouting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Electrical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Avoid exposed wires, use ELECTRICAL TAPE to cover them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electrical cords off the floor and to a minimum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Outlet are for electrical plugs only          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(i.e. NO paper clips, scissors, fingers, etc.)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force a wrong plug into an outlet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Water and electricity do NOT mix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5898</TotalTime>
  <Words>322</Words>
  <Application>Microsoft Office PowerPoint</Application>
  <PresentationFormat>On-screen Show (16:9)</PresentationFormat>
  <Paragraphs>87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MS PGothic</vt:lpstr>
      <vt:lpstr>Courier New</vt:lpstr>
      <vt:lpstr>Wingdings</vt:lpstr>
      <vt:lpstr>Calibri</vt:lpstr>
      <vt:lpstr>Tahoma</vt:lpstr>
      <vt:lpstr>Symbol</vt:lpstr>
      <vt:lpstr>Monotype Sorts</vt:lpstr>
      <vt:lpstr>Times New Roman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Rondell</cp:lastModifiedBy>
  <cp:revision>58</cp:revision>
  <dcterms:created xsi:type="dcterms:W3CDTF">2013-09-03T13:03:01Z</dcterms:created>
  <dcterms:modified xsi:type="dcterms:W3CDTF">2014-10-01T21:37:47Z</dcterms:modified>
</cp:coreProperties>
</file>