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4" r:id="rId2"/>
    <p:sldId id="275" r:id="rId3"/>
    <p:sldId id="276" r:id="rId4"/>
    <p:sldId id="289" r:id="rId5"/>
    <p:sldId id="283" r:id="rId6"/>
    <p:sldId id="291" r:id="rId7"/>
    <p:sldId id="295" r:id="rId8"/>
    <p:sldId id="293" r:id="rId9"/>
    <p:sldId id="294" r:id="rId10"/>
    <p:sldId id="292" r:id="rId11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82" autoAdjust="0"/>
    <p:restoredTop sz="94660"/>
  </p:normalViewPr>
  <p:slideViewPr>
    <p:cSldViewPr snapToGrid="0" snapToObjects="1">
      <p:cViewPr>
        <p:scale>
          <a:sx n="73" d="100"/>
          <a:sy n="73" d="100"/>
        </p:scale>
        <p:origin x="-72" y="-10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8CD5B2-10F0-438A-811A-4FB21E6A8D85}" type="datetimeFigureOut">
              <a:rPr lang="en-US" altLang="en-US"/>
              <a:pPr>
                <a:defRPr/>
              </a:pPr>
              <a:t>10/1/2014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A937140-E881-4975-AF23-4F5D759EA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2285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F996E7F-EDAB-4790-979C-7E852A11C320}" type="datetimeFigureOut">
              <a:rPr lang="en-US" altLang="en-US"/>
              <a:pPr>
                <a:defRPr/>
              </a:pPr>
              <a:t>10/1/2014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DCFF5D6-010A-4D91-93C4-C2628A7D35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9914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FF5D6-010A-4D91-93C4-C2628A7D35A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622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FF5D6-010A-4D91-93C4-C2628A7D35A5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036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2" y="1532443"/>
            <a:ext cx="3637261" cy="181128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2" y="3718898"/>
            <a:ext cx="1783159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2676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3525" cy="5157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2921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51565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1583857"/>
            <a:ext cx="3737844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1791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3810941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712598"/>
            <a:ext cx="4480560" cy="443090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AE64F-0329-4099-BAA8-FCD88697F9EC}" type="datetime1">
              <a:rPr lang="en-US" altLang="en-US"/>
              <a:pPr>
                <a:defRPr/>
              </a:pPr>
              <a:t>10/1/2014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D196EBC6-8F7B-4341-BCD0-77E3CCCD3B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5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8315553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51061-519A-4784-892B-B95E7889EEBA}" type="datetime1">
              <a:rPr lang="en-US" altLang="en-US"/>
              <a:pPr>
                <a:defRPr/>
              </a:pPr>
              <a:t>10/1/2014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C3EF180-0D60-44B2-9F82-6747EC9A39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9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34950"/>
            <a:ext cx="67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53525" cy="712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3C6B9CB-E168-4894-A991-F440560B5009}" type="datetime1">
              <a:rPr lang="en-US" altLang="en-US"/>
              <a:pPr>
                <a:defRPr/>
              </a:pPr>
              <a:t>10/1/2014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EF6DBCF-3A38-469F-BCB5-3B5338553E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1" r:id="rId3"/>
    <p:sldLayoutId id="2147483732" r:id="rId4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itchFamily="34" charset="0"/>
                <a:cs typeface="Tahoma" pitchFamily="34" charset="0"/>
              </a:rPr>
              <a:t>EG1003: Introduction to Engineering and Design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1209675"/>
            <a:ext cx="8153400" cy="12192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EG1003 Overview</a:t>
            </a:r>
          </a:p>
        </p:txBody>
      </p:sp>
      <p:pic>
        <p:nvPicPr>
          <p:cNvPr id="5" name="Content Placeholder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852" y="1977394"/>
            <a:ext cx="2616496" cy="300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Closing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83326" y="1222375"/>
            <a:ext cx="8229599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Read manual ahead of time (manual.eg.poly.edu)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Use EG website regularly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Check for last minute cancellations and changes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Keep in contact with your partners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Express questions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and concerns to your instructor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Ask questions!!!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Objectives of EG1003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1371600" y="970915"/>
            <a:ext cx="69723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To teach you about what engineers do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Technical skills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MS Office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LabVIEW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err="1" smtClean="0">
                <a:solidFill>
                  <a:srgbClr val="000066"/>
                </a:solidFill>
                <a:latin typeface="Tahoma" pitchFamily="34" charset="0"/>
              </a:rPr>
              <a:t>Mindstorms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 NXT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Professional skills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Teamwork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Oral communication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Written communication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Course Format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High School Credit Course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No college credit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altLang="en-US" dirty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Laboratories (Seven Total)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Three competitions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One bonus report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altLang="en-US" dirty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Recitation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Laboratories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8350" y="979713"/>
            <a:ext cx="8148638" cy="469401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2.5 to 3 hours per 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week</a:t>
            </a:r>
            <a:endParaRPr lang="en-US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Students put in groups of 2 or 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n-US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 report for each 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</a:t>
            </a:r>
            <a:endParaRPr lang="en-US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Quizzes </a:t>
            </a: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given every week</a:t>
            </a:r>
          </a:p>
          <a:p>
            <a:pPr marL="9144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 material for that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Recitations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476250" y="1003300"/>
            <a:ext cx="82296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One-hour sessions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Presentation of preceding lab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Feedback will be provided by instructor and TA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Grading System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87394"/>
              </p:ext>
            </p:extLst>
          </p:nvPr>
        </p:nvGraphicFramePr>
        <p:xfrm>
          <a:off x="457200" y="973183"/>
          <a:ext cx="8229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2830"/>
                <a:gridCol w="2406770"/>
              </a:tblGrid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Item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>
                    <a:solidFill>
                      <a:srgbClr val="522E9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% of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 Grade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>
                    <a:solidFill>
                      <a:srgbClr val="522E91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TA Lab Reports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33⅓%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WC Lab Reports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33⅓%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Lab Quizzes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8⅓%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Recitation Presentations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25%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39431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Bonus Lab Reports can earn a student a maximum of 7 points (3.5 points per copy) on top of their course grade.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Attendance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703" y="886463"/>
            <a:ext cx="8229600" cy="352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Mandatory for all laboratories and recitation sessions</a:t>
            </a:r>
          </a:p>
          <a:p>
            <a:pPr marL="914400" indent="-457200"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Unexcused absence will result in a zero grade for the recitation or lab</a:t>
            </a:r>
          </a:p>
          <a:p>
            <a:pPr marL="914400" indent="-457200"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Constant Lateness/Absence will result in failure of course</a:t>
            </a:r>
          </a:p>
          <a:p>
            <a:pPr marL="45720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23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 smtClean="0">
                <a:latin typeface="Tahoma" pitchFamily="34" charset="0"/>
                <a:cs typeface="Tahoma" pitchFamily="34" charset="0"/>
              </a:rPr>
              <a:t>Communication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961117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EG Website (eg.poly.edu) 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Electronic Submission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Forums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Email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Grades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EG Manual (manual.eg.poly.edu)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Detailed information about labs, projects, and policies</a:t>
            </a: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Electronic Submission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103949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All work must be submitted electronically through the EG website (eg.poly.edu) 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Required by due date or no credit will be received for work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No negotiation of grades if work is not submitted electronically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5877</TotalTime>
  <Words>278</Words>
  <Application>Microsoft Office PowerPoint</Application>
  <PresentationFormat>On-screen Show (16:9)</PresentationFormat>
  <Paragraphs>70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MS PGothic</vt:lpstr>
      <vt:lpstr>Courier New</vt:lpstr>
      <vt:lpstr>Wingdings</vt:lpstr>
      <vt:lpstr>Calibri</vt:lpstr>
      <vt:lpstr>Tahoma</vt:lpstr>
      <vt:lpstr>Symbol</vt:lpstr>
      <vt:lpstr>Monotype Sorts</vt:lpstr>
      <vt:lpstr>Times New Roman</vt:lpstr>
      <vt:lpstr>NYU Schools Master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Bresnahan</dc:creator>
  <cp:lastModifiedBy>Rondell</cp:lastModifiedBy>
  <cp:revision>55</cp:revision>
  <dcterms:created xsi:type="dcterms:W3CDTF">2013-09-03T13:03:01Z</dcterms:created>
  <dcterms:modified xsi:type="dcterms:W3CDTF">2014-10-01T21:16:56Z</dcterms:modified>
</cp:coreProperties>
</file>