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70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396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4" r:id="rId5"/>
    <p:sldLayoutId id="2147483735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8242183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/>
              <a:t>EG1003 Overview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1013" y="2655546"/>
            <a:ext cx="182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(Non-SLDP HS)</a:t>
            </a: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3928"/>
            <a:ext cx="3163135" cy="363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2133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Closing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Read manual ahead of time (manual.eg.poly.edu)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EG website regularly</a:t>
            </a:r>
          </a:p>
          <a:p>
            <a:pPr lvl="1"/>
            <a:r>
              <a:rPr lang="en-US" sz="2400" dirty="0" smtClean="0"/>
              <a:t>Check for last minute cancellations and changes</a:t>
            </a:r>
          </a:p>
          <a:p>
            <a:pPr lvl="1"/>
            <a:r>
              <a:rPr lang="en-US" sz="2400" dirty="0" smtClean="0"/>
              <a:t>Keep in contact with your partners</a:t>
            </a:r>
          </a:p>
          <a:p>
            <a:pPr lvl="1"/>
            <a:r>
              <a:rPr lang="en-US" sz="2400" dirty="0" smtClean="0"/>
              <a:t>Express questions and concerns to your instructor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of EG1003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 teach you about what engineers do: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Technical skills</a:t>
            </a:r>
          </a:p>
          <a:p>
            <a:pPr lvl="1"/>
            <a:r>
              <a:rPr lang="en-US" sz="2400" dirty="0" smtClean="0"/>
              <a:t>MS Office</a:t>
            </a:r>
          </a:p>
          <a:p>
            <a:pPr lvl="1"/>
            <a:r>
              <a:rPr lang="en-US" sz="2400" dirty="0" err="1" smtClean="0"/>
              <a:t>LabVIEW</a:t>
            </a:r>
            <a:endParaRPr lang="en-US" sz="2400" dirty="0" smtClean="0"/>
          </a:p>
          <a:p>
            <a:pPr lvl="1"/>
            <a:r>
              <a:rPr lang="en-US" sz="2400" dirty="0" err="1" smtClean="0"/>
              <a:t>Mindstorms</a:t>
            </a:r>
            <a:r>
              <a:rPr lang="en-US" sz="2400" dirty="0" smtClean="0"/>
              <a:t> NXT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Professional skills</a:t>
            </a:r>
          </a:p>
          <a:p>
            <a:pPr lvl="1"/>
            <a:r>
              <a:rPr lang="en-US" sz="2400" dirty="0" smtClean="0"/>
              <a:t>Teamwork</a:t>
            </a:r>
          </a:p>
          <a:p>
            <a:pPr lvl="1"/>
            <a:r>
              <a:rPr lang="en-US" sz="2400" dirty="0" smtClean="0"/>
              <a:t>Oral communication</a:t>
            </a:r>
          </a:p>
          <a:p>
            <a:pPr lvl="1"/>
            <a:r>
              <a:rPr lang="en-US" sz="2400" dirty="0" smtClean="0"/>
              <a:t>Written communication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191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Course Format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High School Credit Course</a:t>
            </a:r>
          </a:p>
          <a:p>
            <a:pPr lvl="1"/>
            <a:r>
              <a:rPr lang="en-US" sz="2400" dirty="0" smtClean="0"/>
              <a:t>No college credit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Laboratories (Seven Total)</a:t>
            </a:r>
          </a:p>
          <a:p>
            <a:pPr lvl="1"/>
            <a:r>
              <a:rPr lang="en-US" sz="2400" dirty="0" smtClean="0"/>
              <a:t>Three competitions</a:t>
            </a:r>
          </a:p>
          <a:p>
            <a:pPr lvl="1"/>
            <a:r>
              <a:rPr lang="en-US" sz="2400" dirty="0" smtClean="0"/>
              <a:t>One bonus report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Laboratories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2.5 to 3 hours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Students put in groups of 2 or 3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 report for each lab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Quizzes given every week</a:t>
            </a:r>
          </a:p>
          <a:p>
            <a:pPr lvl="1"/>
            <a:r>
              <a:rPr lang="en-US" sz="2400" dirty="0" smtClean="0"/>
              <a:t>Lab material for that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124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One-hour sessions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Presentation of preceding lab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343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System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138011"/>
              </p:ext>
            </p:extLst>
          </p:nvPr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/>
                <a:gridCol w="240677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8⅓%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57200" y="4873752"/>
            <a:ext cx="8229600" cy="91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Bonus Lab Reports</a:t>
            </a:r>
            <a:r>
              <a:rPr lang="en-US" dirty="0" smtClean="0"/>
              <a:t> can earn a student a maximum of 7 points (3.5 points per copy) on top of their course grade.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Attendance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Mandatory for all lectures, laboratories and recitation sessions</a:t>
            </a:r>
          </a:p>
          <a:p>
            <a:pPr lvl="1"/>
            <a:r>
              <a:rPr lang="en-US" sz="2400" dirty="0" smtClean="0"/>
              <a:t>Unexcused absence will result in a zero grade for the recitation or lab</a:t>
            </a:r>
          </a:p>
          <a:p>
            <a:pPr lvl="1"/>
            <a:r>
              <a:rPr lang="en-US" sz="2400" dirty="0" smtClean="0"/>
              <a:t>Constant Lateness/Absence will result in failure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800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Website (eg.poly.edu) </a:t>
            </a:r>
          </a:p>
          <a:p>
            <a:pPr lvl="1"/>
            <a:r>
              <a:rPr lang="en-US" sz="2400" dirty="0" smtClean="0"/>
              <a:t>Electronic Submission</a:t>
            </a:r>
          </a:p>
          <a:p>
            <a:pPr lvl="1"/>
            <a:r>
              <a:rPr lang="en-US" sz="2400" dirty="0" smtClean="0"/>
              <a:t>Forums</a:t>
            </a:r>
          </a:p>
          <a:p>
            <a:pPr lvl="1"/>
            <a:r>
              <a:rPr lang="en-US" sz="2400" dirty="0" smtClean="0"/>
              <a:t>Email</a:t>
            </a:r>
          </a:p>
          <a:p>
            <a:pPr lvl="1"/>
            <a:r>
              <a:rPr lang="en-US" sz="2400" dirty="0" smtClean="0"/>
              <a:t>Grades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Manual (manual.eg.poly.edu)</a:t>
            </a:r>
          </a:p>
          <a:p>
            <a:pPr lvl="1"/>
            <a:r>
              <a:rPr lang="en-US" sz="2400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Electronic Submission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work must be submitted electronically through the EG website (eg.poly.edu)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Required by due date or no credit will be received for work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64</TotalTime>
  <Words>283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NYU Schools Master Template</vt:lpstr>
      <vt:lpstr>EG 1003: Introduction of Engineering and Design </vt:lpstr>
      <vt:lpstr>Objectives of EG1003</vt:lpstr>
      <vt:lpstr>Course Format</vt:lpstr>
      <vt:lpstr>Laboratories</vt:lpstr>
      <vt:lpstr>Recitations</vt:lpstr>
      <vt:lpstr>Grading System</vt:lpstr>
      <vt:lpstr>Attendance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matthew</cp:lastModifiedBy>
  <cp:revision>10</cp:revision>
  <dcterms:created xsi:type="dcterms:W3CDTF">2011-09-13T04:06:03Z</dcterms:created>
  <dcterms:modified xsi:type="dcterms:W3CDTF">2014-01-30T00:30:08Z</dcterms:modified>
</cp:coreProperties>
</file>