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5" r:id="rId3"/>
    <p:sldId id="276" r:id="rId4"/>
    <p:sldId id="289" r:id="rId5"/>
    <p:sldId id="283" r:id="rId6"/>
    <p:sldId id="296" r:id="rId7"/>
    <p:sldId id="295" r:id="rId8"/>
    <p:sldId id="293" r:id="rId9"/>
    <p:sldId id="294" r:id="rId10"/>
    <p:sldId id="292" r:id="rId11"/>
    <p:sldId id="301" r:id="rId12"/>
    <p:sldId id="297" r:id="rId13"/>
    <p:sldId id="298" r:id="rId14"/>
    <p:sldId id="299" r:id="rId15"/>
    <p:sldId id="300" r:id="rId1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9" autoAdjust="0"/>
    <p:restoredTop sz="94660"/>
  </p:normalViewPr>
  <p:slideViewPr>
    <p:cSldViewPr snapToGrid="0" snapToObjects="1">
      <p:cViewPr>
        <p:scale>
          <a:sx n="73" d="100"/>
          <a:sy n="73" d="100"/>
        </p:scale>
        <p:origin x="966" y="-10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Academic Honesty and     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Plagiarism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Giving credit where it’s due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Examples of non-fair use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a text book to save money at the bookstore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Cutting and pasting material from Web sites without attribution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MP3 files and giving them to your friends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Claiming a famous quote as your own, or not bothering to find the source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 have met the enemy and he is us!” – Walt Kelly, Earth Day 1970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The Role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Introduce you to common practice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Introduce you to industry practices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Introduce you to basic ethical and legal principles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Plagiarism in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058091"/>
            <a:ext cx="8229599" cy="37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other lab reports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Claiming somebody else’s skill in writing reports as your own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Claiming somebody else’s technical skill as your own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the online manual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above, plus showing a depth of understanding you don’t have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manual is the work of many, claiming as your own insults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Temptation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953589"/>
            <a:ext cx="8229599" cy="389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Due to workload, it is tempting to copy other work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want to mask shortcomings in technical skills or English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Don’t give in to temptation!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Better to have these recognized and helped by us than to hide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 will enforce the rules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entire EG1003 staff watches for dishonesty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Penalties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031966"/>
            <a:ext cx="8229599" cy="381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first time you are caught with plagiarism on a lab report or presentation, you will get a zero (both TA and WC grades, as appropriate)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a team report, all members get a zero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 of the most forgiving policies at Poly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you do it again, even before you’re told about the first time, you get an automatic “F” grade for the course – no exceptions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Why is this important?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862149"/>
            <a:ext cx="6972300" cy="37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Severe penalties at Poly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Grades of zero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Failure of courses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Worse penalties in industry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Civil penalties (lawsuits)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Criminal penalties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Involuntary termination (getting fired)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It’s wrong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What you think matters – express your own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Types of Academic Dishonesty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Cheating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Showing performance that you don’t really have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Copying work during exams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Having others do work for you and claiming it as your own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Plagiarism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Using other people’s work without their knowledge or permission, and claiming it as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What’s the harm?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assume you know things that you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Gives everybody a bad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hired that guy as a systems expert because he got an “A” in his Poly Operating Systems class, and he didn’t know anything. I’m never going to hire another Poly student.”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Types of Material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that is publicly available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Designed to be read and used by a wide audience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It’s how our civilization advances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can use it to build your own ideas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should give credit to the source to give them the recognition they deserve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Done via citation of the source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Types of Material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that is not publicly available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Author has specifically limited the audience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have access as a matter of trust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must honor that trust and keep the material private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can ask the author for permission to distribute parts of the material more widely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Constitutes “intellectual property” and has value to them – don’t steal!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Plagiarism?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Violation of the principles of the last several slides</a:t>
            </a:r>
          </a:p>
          <a:p>
            <a:pPr marL="4572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Using public work without giving credit to the origin</a:t>
            </a:r>
          </a:p>
          <a:p>
            <a:pPr marL="9144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Includes printed material and also material on the Internet</a:t>
            </a:r>
          </a:p>
          <a:p>
            <a:pPr marL="9144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Includes photocopying material (e.g. texts) and electronic cut and paste</a:t>
            </a:r>
          </a:p>
          <a:p>
            <a:pPr marL="4572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Using private work without permission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“Fair Use”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 legal term that embodies these principles for non-private published work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Part of United States copyright law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Complicated at times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Simple version: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you’re using a little (sentence, formula, definition), it’s OK if you cite the source. It’s NOT OK to just use it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you’re using a lot, it’s illegal (paragraphs, chapters)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Examples of Fair Use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academics, can make class handouts of short passages from published work (with attribution)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Famous quotes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Attribution shows accuracy plus the source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Private use for background information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 read at the public library for you to learn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5890</TotalTime>
  <Words>744</Words>
  <Application>Microsoft Office PowerPoint</Application>
  <PresentationFormat>On-screen Show (16:9)</PresentationFormat>
  <Paragraphs>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MS PGothic</vt:lpstr>
      <vt:lpstr>Courier New</vt:lpstr>
      <vt:lpstr>Wingdings</vt:lpstr>
      <vt:lpstr>Calibri</vt:lpstr>
      <vt:lpstr>Tahoma</vt:lpstr>
      <vt:lpstr>Symbol</vt:lpstr>
      <vt:lpstr>Monotype Sorts</vt:lpstr>
      <vt:lpstr>Times New Roman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</cp:lastModifiedBy>
  <cp:revision>57</cp:revision>
  <dcterms:created xsi:type="dcterms:W3CDTF">2013-09-03T13:03:01Z</dcterms:created>
  <dcterms:modified xsi:type="dcterms:W3CDTF">2014-10-01T21:29:06Z</dcterms:modified>
</cp:coreProperties>
</file>