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Medium" panose="020B060402020202020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ZWlNuM/zec9j4+bCPCnBbTefs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idworks.com/product/solidworks-edrawing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manual.eg.poly.edu/images/4/4a/Virtual_Product_Dissection_Handout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VIRTUAL PRODUCT DISSECTION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4A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28" name="Google Shape;228;p10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2: First Idea Generation Session (5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Work individually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List down all ideas for a water toy for use by children ages 4 – 6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Focus on a fun toy rather than a safe toy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Child at Water Park Courtesy of BabyCouture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954" y="2499377"/>
            <a:ext cx="4352666" cy="25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ctrTitle"/>
          </p:nvPr>
        </p:nvSpPr>
        <p:spPr>
          <a:xfrm>
            <a:off x="564107" y="69536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41" name="Google Shape;24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2251165" y="5760175"/>
            <a:ext cx="7689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SolidWorks eDrawings Tutorial Courtesy of Elizabeth Starkey</a:t>
            </a:r>
            <a:endParaRPr/>
          </a:p>
        </p:txBody>
      </p:sp>
      <p:pic>
        <p:nvPicPr>
          <p:cNvPr id="246" name="Google Shape;24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3: Product Dissection Overview (2 minutes)</a:t>
            </a:r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1872" y="2473913"/>
            <a:ext cx="5842244" cy="328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>
            <a:spLocks noGrp="1"/>
          </p:cNvSpPr>
          <p:nvPr>
            <p:ph type="ctrTitle"/>
          </p:nvPr>
        </p:nvSpPr>
        <p:spPr>
          <a:xfrm>
            <a:off x="564107" y="68235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54" name="Google Shape;254;p12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4: Product Dissection Activity (20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Go to Lab 4A – Virtual Product Dissection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Download products to dissect – different for each team member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Fill out the virtual product dissection handout individually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grpSp>
        <p:nvGrpSpPr>
          <p:cNvPr id="259" name="Google Shape;259;p12"/>
          <p:cNvGrpSpPr/>
          <p:nvPr/>
        </p:nvGrpSpPr>
        <p:grpSpPr>
          <a:xfrm>
            <a:off x="1213586" y="2858311"/>
            <a:ext cx="9574043" cy="3569129"/>
            <a:chOff x="1405116" y="2810255"/>
            <a:chExt cx="9574043" cy="3569129"/>
          </a:xfrm>
        </p:grpSpPr>
        <p:pic>
          <p:nvPicPr>
            <p:cNvPr id="260" name="Google Shape;260;p12" descr="Electric Mixer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721009">
              <a:off x="8732182" y="3547873"/>
              <a:ext cx="2055520" cy="205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2" descr="IMG_0166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2" descr="IMG_0165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12"/>
          <p:cNvSpPr/>
          <p:nvPr/>
        </p:nvSpPr>
        <p:spPr>
          <a:xfrm>
            <a:off x="2188159" y="5807402"/>
            <a:ext cx="7689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Products Available for Dissection</a:t>
            </a:r>
            <a:endParaRPr/>
          </a:p>
        </p:txBody>
      </p:sp>
      <p:pic>
        <p:nvPicPr>
          <p:cNvPr id="265" name="Google Shape;265;p12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5: Second Idea Generation Session (5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Work individually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List down all ideas for a water toy for use by children ages 4 – 6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Focus on a fun and safe toy</a:t>
            </a:r>
            <a:endParaRPr/>
          </a:p>
        </p:txBody>
      </p:sp>
      <p:sp>
        <p:nvSpPr>
          <p:cNvPr id="272" name="Google Shape;272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Child at Water Park Courtesy of BabyCouture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954" y="2499377"/>
            <a:ext cx="4352666" cy="25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"/>
          </p:nvPr>
        </p:nvSpPr>
        <p:spPr>
          <a:xfrm>
            <a:off x="557608" y="1923350"/>
            <a:ext cx="1133462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6: Reflection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Share your ideas with your teammates and think about the following questions: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In what way did the product dissection activity help you develop ideas?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Did the product you dissected impact the ideas you developed?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57068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think it is useful to dissect different products when working in a group?</a:t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pic>
        <p:nvPicPr>
          <p:cNvPr id="289" name="Google Shape;289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>
            <a:spLocks noGrp="1"/>
          </p:cNvSpPr>
          <p:nvPr>
            <p:ph type="ctrTitle"/>
          </p:nvPr>
        </p:nvSpPr>
        <p:spPr>
          <a:xfrm>
            <a:off x="564107" y="68121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 lab report for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 presentation for Lab 4A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Milestone 1 Presentation next week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300" name="Google Shape;300;p15"/>
          <p:cNvPicPr preferRelativeResize="0"/>
          <p:nvPr/>
        </p:nvPicPr>
        <p:blipFill rotWithShape="1">
          <a:blip r:embed="rId4">
            <a:alphaModFix/>
          </a:blip>
          <a:srcRect l="7566" t="52222" r="80106" b="11031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Each team member should dissect their own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pictures of the product dissection handout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Follow detailed lab report format for Lab 4A in student manual</a:t>
            </a:r>
            <a:endParaRPr/>
          </a:p>
        </p:txBody>
      </p:sp>
      <p:sp>
        <p:nvSpPr>
          <p:cNvPr id="308" name="Google Shape;308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312" name="Google Shape;31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22" name="Google Shape;322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 txBox="1"/>
          <p:nvPr/>
        </p:nvSpPr>
        <p:spPr>
          <a:xfrm>
            <a:off x="828441" y="2061293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Required Pre-Lab Activity for Lab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the online NYU Tandon MakerSpace Safety Orientation training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Requires watching three videos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Covid-19 Policies and Updates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Orientation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Ultimaker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Refer to the Lab 6A manual page for more information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  <p:cxnSp>
        <p:nvCxnSpPr>
          <p:cNvPr id="329" name="Google Shape;329;p18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21577"/>
            <a:ext cx="0" cy="228600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2" name="Google Shape;102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evaluate the functional design of an existing product to apply to the ideation of a new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develop and design an idea for a water toy to be used by children ages 4 – 6 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3" name="Google Shape;113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5888716" y="56195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Product Dissection of Cordless Drill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3406" y="2455899"/>
            <a:ext cx="3645831" cy="309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68141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564107" y="1867855"/>
            <a:ext cx="6280886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Engineering design process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Systematic approach to designing a new product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 generation occurs during the “Imagine” phase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fixation – having preconceived notions of an initial idea and the inability to think of alternatives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Reverse engineering – process of reproducing a product by examination of the product’s components and functions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6737010" y="546951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Engineering Design Process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Teach Engineering</a:t>
            </a:r>
            <a:endParaRPr/>
          </a:p>
        </p:txBody>
      </p:sp>
      <p:pic>
        <p:nvPicPr>
          <p:cNvPr id="127" name="Google Shape;127;p4" descr="Image result for engineering design proc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206" y="1774254"/>
            <a:ext cx="4024823" cy="369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ctrTitle"/>
          </p:nvPr>
        </p:nvSpPr>
        <p:spPr>
          <a:xfrm>
            <a:off x="564107" y="679052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139" y="2615931"/>
            <a:ext cx="1919001" cy="2188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8712462" y="2495938"/>
            <a:ext cx="2278428" cy="239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ubstitute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ombine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1D60F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dapt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92D050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odify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ut to another use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liminate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everse 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2416" y="2495937"/>
            <a:ext cx="1864746" cy="245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8484" y="2582768"/>
            <a:ext cx="1758462" cy="222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1867439" y="4853961"/>
            <a:ext cx="2028137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Heuristics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4331807" y="4853961"/>
            <a:ext cx="1699664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Brainstorming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6326517" y="4853961"/>
            <a:ext cx="2202396" cy="57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Dissection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8462010" y="4853961"/>
            <a:ext cx="2028137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Scamper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fixation can be overcome with these idea generation methods: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584894" y="5512693"/>
            <a:ext cx="107557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Idea Generation Methods</a:t>
            </a:r>
            <a:endParaRPr/>
          </a:p>
        </p:txBody>
      </p:sp>
      <p:pic>
        <p:nvPicPr>
          <p:cNvPr id="149" name="Google Shape;149;p5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ctrTitle"/>
          </p:nvPr>
        </p:nvSpPr>
        <p:spPr>
          <a:xfrm>
            <a:off x="564107" y="54155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Rules for Brainstorming</a:t>
            </a:r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161" name="Google Shape;161;p6"/>
            <p:cNvGrpSpPr/>
            <p:nvPr/>
          </p:nvGrpSpPr>
          <p:grpSpPr>
            <a:xfrm>
              <a:off x="4658132" y="1400249"/>
              <a:ext cx="2487693" cy="1794531"/>
              <a:chOff x="2895359" y="1123604"/>
              <a:chExt cx="2487693" cy="1794531"/>
            </a:xfrm>
          </p:grpSpPr>
          <p:pic>
            <p:nvPicPr>
              <p:cNvPr id="162" name="Google Shape;162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895359" y="1172128"/>
                <a:ext cx="1303858" cy="13038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82143" y="1123604"/>
                <a:ext cx="1400909" cy="14009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5" name="Google Shape;165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7517675" y="1235077"/>
              <a:ext cx="2064489" cy="20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8" name="Google Shape;168;p6"/>
            <p:cNvGrpSpPr/>
            <p:nvPr/>
          </p:nvGrpSpPr>
          <p:grpSpPr>
            <a:xfrm>
              <a:off x="2227424" y="3736680"/>
              <a:ext cx="1963872" cy="1819897"/>
              <a:chOff x="509249" y="3627099"/>
              <a:chExt cx="1963872" cy="1819897"/>
            </a:xfrm>
          </p:grpSpPr>
          <p:pic>
            <p:nvPicPr>
              <p:cNvPr id="169" name="Google Shape;169;p6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6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6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6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6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4" name="Google Shape;174;p6"/>
            <p:cNvSpPr txBox="1"/>
            <p:nvPr/>
          </p:nvSpPr>
          <p:spPr>
            <a:xfrm>
              <a:off x="1962815" y="2843589"/>
              <a:ext cx="2438538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No (self) judgement</a:t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4699484" y="2851020"/>
              <a:ext cx="2515010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Encourage wild ideas</a:t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7512625" y="2906806"/>
              <a:ext cx="2131430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Stay focused on the topic</a:t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2508036" y="5161692"/>
              <a:ext cx="1516631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Be visual</a:t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4541492" y="5149575"/>
              <a:ext cx="2830994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Go for quantity </a:t>
              </a:r>
              <a:b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</a:b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(9 or more)</a:t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7786629" y="5144935"/>
              <a:ext cx="1692371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Combine and improve ideas</a:t>
              </a:r>
              <a:endParaRPr/>
            </a:p>
          </p:txBody>
        </p:sp>
        <p:grpSp>
          <p:nvGrpSpPr>
            <p:cNvPr id="180" name="Google Shape;180;p6"/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181" name="Google Shape;181;p6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6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6"/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4" name="Google Shape;184;p6" descr="A picture containing drawing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ctrTitle"/>
          </p:nvPr>
        </p:nvSpPr>
        <p:spPr>
          <a:xfrm>
            <a:off x="564107" y="66499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Product dissection – systematic disassembly of products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supply/energy source – how is power supplied?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Primary motion – how is mechanical motion achieved?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flow – how is power transferred to create motion?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Form and outer body – how do users interact with outer components?</a:t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95" name="Google Shape;195;p7" descr="A clock in the middle of a watc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2807" y="3983437"/>
            <a:ext cx="2803968" cy="187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 Pocket watch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Power supply – battery and compressed spring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Primary motion – gear train drives clock hands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Energy flow – spring gets wound and mechanical energy powers watch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Form – winding crown, cover, case body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Pocket Watch Courtesy of Retro Thing</a:t>
            </a:r>
            <a:endParaRPr/>
          </a:p>
        </p:txBody>
      </p:sp>
      <p:pic>
        <p:nvPicPr>
          <p:cNvPr id="198" name="Google Shape;198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SolidWorks eDrawings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Product dissection files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Virtual product dissection handout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Any materials needed for hypothetical design of a water toy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209" name="Google Shape;209;p8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1: Creativity (10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Get in groups and take out paper and a pencil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Write down as many alternative ways as possible to use a paperclip (2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Count the number of ideas generated as a group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Identify the greatest number of ideas generated – winner gets a prize!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801189" y="2721285"/>
            <a:ext cx="2094548" cy="20945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Paperclip</a:t>
            </a:r>
            <a:endParaRPr/>
          </a:p>
        </p:txBody>
      </p:sp>
      <p:pic>
        <p:nvPicPr>
          <p:cNvPr id="222" name="Google Shape;222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Widescreen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Montserrat Medium</vt:lpstr>
      <vt:lpstr>Proxima Nova</vt:lpstr>
      <vt:lpstr>Calibri</vt:lpstr>
      <vt:lpstr>Arial</vt:lpstr>
      <vt:lpstr>Office Theme</vt:lpstr>
      <vt:lpstr>VIRTUAL PRODUCT DISSECTION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PRODUCT DISSECTION</dc:title>
  <dc:creator>Diya</dc:creator>
  <cp:lastModifiedBy>Maithili Manessis</cp:lastModifiedBy>
  <cp:revision>1</cp:revision>
  <dcterms:created xsi:type="dcterms:W3CDTF">2019-06-25T23:10:16Z</dcterms:created>
  <dcterms:modified xsi:type="dcterms:W3CDTF">2021-02-12T03:39:07Z</dcterms:modified>
</cp:coreProperties>
</file>