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Karenna Rodrigu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3-18T02:06:35.039">
    <p:pos x="355" y="1211"/>
    <p:text>if approved update fig numbers and page numbers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W88bfQw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c32c8e5099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b="1" lang="en-US"/>
              <a:t>first team lab report</a:t>
            </a:r>
            <a:r>
              <a:rPr b="0" lang="en-US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11a6490da2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11a6490da29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gif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8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/>
          <p:nvPr>
            <p:ph idx="1" type="subTitle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indent="-33655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16" name="Google Shape;21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/>
          <p:nvPr>
            <p:ph idx="1" type="subTitle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lass of orange juice&#10;&#10;Description automatically generated" id="229" name="Google Shape;2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fruit on display&#10;&#10;Description automatically generated" id="230" name="Google Shape;23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ced apple on a table&#10;&#10;Description automatically generated" id="231" name="Google Shape;23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32" name="Google Shape;23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/>
          <p:nvPr>
            <p:ph idx="1" type="subTitle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45" name="Google Shape;24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>
            <p:ph idx="1" type="subTitle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descr="A picture containing drawing&#10;&#10;Description automatically generated" id="258" name="Google Shape;2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/>
          <p:nvPr>
            <p:ph idx="1" type="subTitle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 picture containing drawing&#10;&#10;Description automatically generated" id="271" name="Google Shape;2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/>
          <p:nvPr>
            <p:ph idx="1" type="subTitle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282" name="Google Shape;2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295" name="Google Shape;2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19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/>
          </a:p>
          <a:p>
            <a:pPr indent="-342900" lvl="0" marL="419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/>
          </a:p>
          <a:p>
            <a:pPr indent="-342900" lvl="0" marL="419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/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306" name="Google Shape;306;gc32c8e5099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c32c8e5099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2347" y="3027531"/>
            <a:ext cx="377190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{133AAFD5-5AD6-4BB0-B0FE-BBFB3B6F563F}</a:tableStyleId>
              </a:tblPr>
              <a:tblGrid>
                <a:gridCol w="4258500"/>
                <a:gridCol w="1535000"/>
                <a:gridCol w="2096475"/>
              </a:tblGrid>
              <a:tr h="3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US" sz="2000" u="none" cap="none" strike="noStrik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Gravel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 scoop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$0.25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Sand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 scoop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$1.00</a:t>
                      </a:r>
                      <a:endParaRPr sz="20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Activated Carbon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1 scoop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$0.50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321" name="Google Shape;3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333" name="Google Shape;3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/>
          <p:nvPr>
            <p:ph idx="1" type="subTitle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udson River Foundation"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b="1" i="0" sz="24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344" name="Google Shape;3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54" name="Google Shape;3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/>
          <p:nvPr>
            <p:ph idx="1" type="subTitle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illustrating the water treatment cycle, showing coagulation, sedimentation, filtration, and disinfection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b="0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 picture containing drawing&#10;&#10;Description automatically generated"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/>
          <p:nvPr>
            <p:ph idx="1" type="subTitle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</a:t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835" r="2170" t="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5" name="Google Shape;14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</a:t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 test strips | easy, accurate, immediate response | Bradford ..."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50"/>
            <a:ext cx="105816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58" name="Google Shape;1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59" name="Google Shape;15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/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indent="-285750" lvl="0" marL="387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387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i="0" lang="en-U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15900" lvl="0" marL="444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descr="A picture containing drawing&#10;&#10;Description automatically generated" id="170" name="Google Shape;170;g11a6490da2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 l="0" r="0" t="0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/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Turbidity</a:t>
            </a: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Sensors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387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85750" lvl="0" marL="387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drawing&#10;&#10;Description automatically generated" id="183" name="Google Shape;183;g11a6490da29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KS0414 Keyestudio Turbidity Sensor V1.0 - Keyestudio Wiki" id="185" name="Google Shape;185;g11a6490da29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descr="thumb" id="187" name="Google Shape;187;g11a6490da29_0_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Voltage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vs. Scattered Light</a:t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/>
          <p:nvPr>
            <p:ph idx="1" type="subTitle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InformIT</a:t>
            </a:r>
            <a:endParaRPr b="0" i="0" sz="1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s for Understanding Chemical Processes | 1.1 Block Flow ..." id="202" name="Google Shape;20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03" name="Google Shape;20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2019-06-25T23:10:16Z</dcterms:created>
  <dc:creator>Diya</dc:creator>
</cp:coreProperties>
</file>