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59" r:id="rId5"/>
    <p:sldId id="267" r:id="rId6"/>
    <p:sldId id="269" r:id="rId7"/>
    <p:sldId id="284" r:id="rId8"/>
    <p:sldId id="266" r:id="rId9"/>
    <p:sldId id="274" r:id="rId10"/>
    <p:sldId id="268" r:id="rId11"/>
    <p:sldId id="276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itchFamily="2" charset="0"/>
      <p:regular r:id="rId21"/>
      <p:italic r:id="rId22"/>
    </p:embeddedFont>
    <p:embeddedFont>
      <p:font typeface="Proxima Nova Lt" panose="02000506030000020004" pitchFamily="2" charset="77"/>
      <p:regular r:id="rId23"/>
    </p:embeddedFont>
    <p:embeddedFont>
      <p:font typeface="Proxima Nova Rg" panose="02000506030000020004" pitchFamily="2" charset="77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kkarbharti2002@gmail.com" initials="k" lastIdx="3" clrIdx="0">
    <p:extLst>
      <p:ext uri="{19B8F6BF-5375-455C-9EA6-DF929625EA0E}">
        <p15:presenceInfo xmlns:p15="http://schemas.microsoft.com/office/powerpoint/2012/main" userId="395bab775fc28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1418" autoAdjust="0"/>
  </p:normalViewPr>
  <p:slideViewPr>
    <p:cSldViewPr snapToGrid="0">
      <p:cViewPr varScale="1">
        <p:scale>
          <a:sx n="110" d="100"/>
          <a:sy n="11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391A-C863-4454-9DEC-1951CB28436E}" type="datetimeFigureOut">
              <a:rPr lang="en-US" smtClean="0"/>
              <a:t>6/10/23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8499-F257-40EF-AEFF-3A467ACE3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88499-F257-40EF-AEFF-3A467ACE3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 &lt;3 EG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1A &amp;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the ZIP file of the two </a:t>
            </a:r>
            <a:r>
              <a:rPr lang="en-US">
                <a:latin typeface="Proxima Nova Rg" panose="02000506030000020004" pitchFamily="2" charset="0"/>
              </a:rPr>
              <a:t>excel files and </a:t>
            </a:r>
            <a:r>
              <a:rPr lang="en-US" dirty="0">
                <a:latin typeface="Proxima Nova Rg" panose="02000506030000020004" pitchFamily="2" charset="0"/>
              </a:rPr>
              <a:t>RVT files on the EG1004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the ZIP and RVT files to the EG1004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EG1004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821921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Autodesk Revit courtesy of Modelical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357B45D2-1272-4426-83F2-FE6747BA5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77" y="2092784"/>
            <a:ext cx="5455061" cy="33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77" y="3594610"/>
            <a:ext cx="1696896" cy="16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Figure 6: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A830C3-BF7A-45F0-B3A1-7F4C448A8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817801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I: Free-Fall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velocity vs. time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a trendline and solve for acceleration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II: Historical Energy Statistics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line graphs to model yearly trend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pie charts to model distribution in energy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7372" y="542200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Excel Data Table (Case Study I)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A31A0-1514-416A-974A-12ED2BE3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860" y="1982354"/>
            <a:ext cx="1932080" cy="34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701531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1B – Introduction to Autodesk 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561667" y="3106915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408904" y="543651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9968253" y="1588290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2742E8-7D53-485D-BA40-160398593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406</Words>
  <Application>Microsoft Macintosh PowerPoint</Application>
  <PresentationFormat>Widescreen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Proxima Nova Lt</vt:lpstr>
      <vt:lpstr>Proxima Nova Rg</vt:lpstr>
      <vt:lpstr>Calibri Light</vt:lpstr>
      <vt:lpstr>Arial</vt:lpstr>
      <vt:lpstr>Gotham Medium</vt:lpstr>
      <vt:lpstr>Office Theme</vt:lpstr>
      <vt:lpstr>I &lt;3 EG</vt:lpstr>
      <vt:lpstr>OVERVIEW</vt:lpstr>
      <vt:lpstr>OBJECTIVE</vt:lpstr>
      <vt:lpstr>BACKGROUND</vt:lpstr>
      <vt:lpstr>WORD AND POWERPOINT</vt:lpstr>
      <vt:lpstr>EXCEL</vt:lpstr>
      <vt:lpstr>BACKGROUND INFORMATION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EG</cp:lastModifiedBy>
  <cp:revision>68</cp:revision>
  <dcterms:created xsi:type="dcterms:W3CDTF">2019-06-25T23:10:16Z</dcterms:created>
  <dcterms:modified xsi:type="dcterms:W3CDTF">2023-06-10T12:21:01Z</dcterms:modified>
</cp:coreProperties>
</file>