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roxima Nova Lt" panose="02000506030000020004" pitchFamily="2" charset="77"/>
      <p:regular r:id="rId21"/>
    </p:embeddedFont>
    <p:embeddedFont>
      <p:font typeface="Proxima Nova Rg" panose="02000506030000020004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1418" autoAdjust="0"/>
  </p:normalViewPr>
  <p:slideViewPr>
    <p:cSldViewPr snapToGrid="0">
      <p:cViewPr varScale="1">
        <p:scale>
          <a:sx n="109" d="100"/>
          <a:sy n="109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>
                <a:latin typeface="Gotham Medium" panose="02000603030000020004" pitchFamily="2" charset="0"/>
              </a:rPr>
              <a:t>TRAINING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403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Gotham Medium</vt:lpstr>
      <vt:lpstr>Proxima Nova Lt</vt:lpstr>
      <vt:lpstr>Proxima Nova Rg</vt:lpstr>
      <vt:lpstr>Calibri Light</vt:lpstr>
      <vt:lpstr>Arial</vt:lpstr>
      <vt:lpstr>Office Theme</vt:lpstr>
      <vt:lpstr>TRAINING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68</cp:revision>
  <dcterms:created xsi:type="dcterms:W3CDTF">2019-06-25T23:10:16Z</dcterms:created>
  <dcterms:modified xsi:type="dcterms:W3CDTF">2023-06-10T12:17:31Z</dcterms:modified>
</cp:coreProperties>
</file>