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4030000020004" pitchFamily="50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COMPUTER-AIDED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7C859B-6BF3-446D-9A4A-81AF8C7F2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Screwed bracket static stress simulation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7DC9CA-D9B6-4D92-B956-AE1EC9DF0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03FAB5-2148-4E37-AAD9-FD05E1B1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B2B076-ACDE-4B45-964A-91B29202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2B3369-2AC9-4729-A36E-E309629BD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8A5C10-0099-41D0-AAEC-E605D8402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Milestone presentation is </a:t>
            </a:r>
            <a:r>
              <a:rPr lang="en-US" sz="2400" dirty="0">
                <a:latin typeface="Proxima Nova Lt" panose="02000506030000020004" pitchFamily="50" charset="0"/>
              </a:rPr>
              <a:t>next week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CAD Competition presentation is due the </a:t>
            </a:r>
            <a:r>
              <a:rPr lang="en-US" sz="2400" dirty="0">
                <a:latin typeface="Proxima Nova Lt" panose="02000506030000020004" pitchFamily="50" charset="0"/>
              </a:rPr>
              <a:t>following week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AC493C-E4D4-4480-9EDC-F03169551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Share tasks </a:t>
            </a:r>
            <a:r>
              <a:rPr lang="en-US" dirty="0">
                <a:latin typeface="Proxima Nova Rg" panose="02000506030000020004" pitchFamily="2" charset="0"/>
              </a:rPr>
              <a:t>– each team member should take a turn using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report due next week, presentation due the following week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6EC999-F64B-46DA-A45A-EEC540835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F01BC8-6FB6-4C4B-88C9-62C8239BA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4663AB-26E8-4EE5-A111-45BD4D2B0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CAD software, Fusion 360 and Revit, to visualize a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167206-8F86-4AB6-BECA-62972870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computer-aided design (CAD), computer-aided 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F1A16B-A3CB-420D-8CA3-25345BF6E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:a16="http://schemas.microsoft.com/office/drawing/2014/main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B7F209-6C70-4720-AC90-45D135D95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EE900C-96BD-4ED1-B846-2DB292B25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69C328-1A75-49E2-9EA4-55240B191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9DCE92-9E9A-4775-BD81-93C15F41C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:a16="http://schemas.microsoft.com/office/drawing/2014/main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Truss Pyramid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019CF9-4ACD-48B6-8D61-BA946B901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713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COMPUTER-AIDED DESIGN (CAD)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60</cp:revision>
  <dcterms:created xsi:type="dcterms:W3CDTF">2019-06-25T23:10:16Z</dcterms:created>
  <dcterms:modified xsi:type="dcterms:W3CDTF">2020-08-02T00:10:38Z</dcterms:modified>
</cp:coreProperties>
</file>