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2" r:id="rId12"/>
    <p:sldId id="274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Medium" panose="02000603030000020004" pitchFamily="2" charset="0"/>
      <p:regular r:id="rId21"/>
      <p:italic r:id="rId22"/>
    </p:embeddedFont>
    <p:embeddedFont>
      <p:font typeface="Proxima Nova Lt" panose="02000506030000020004" pitchFamily="50" charset="0"/>
      <p:bold r:id="rId23"/>
    </p:embeddedFont>
    <p:embeddedFont>
      <p:font typeface="Proxima Nova Rg" panose="02000506030000020004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extracted DNA, fingerprint on murder weapon, and drug present in victim’s blood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height and blood type of the killer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6342050" y="559396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types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484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Proxima Nova Lt</vt:lpstr>
      <vt:lpstr>Proxima Nova Rg</vt:lpstr>
      <vt:lpstr>Gotham Medium</vt:lpstr>
      <vt:lpstr>Arial</vt:lpstr>
      <vt:lpstr>Calibri</vt:lpstr>
      <vt:lpstr>Calibri Light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34</cp:revision>
  <dcterms:created xsi:type="dcterms:W3CDTF">2019-06-25T23:10:16Z</dcterms:created>
  <dcterms:modified xsi:type="dcterms:W3CDTF">2020-03-20T19:37:30Z</dcterms:modified>
</cp:coreProperties>
</file>