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88" r:id="rId12"/>
    <p:sldId id="269" r:id="rId13"/>
    <p:sldId id="279" r:id="rId14"/>
    <p:sldId id="281" r:id="rId15"/>
    <p:sldId id="283" r:id="rId16"/>
    <p:sldId id="299" r:id="rId17"/>
    <p:sldId id="284" r:id="rId18"/>
  </p:sldIdLst>
  <p:sldSz cx="12192000" cy="6858000"/>
  <p:notesSz cx="6858000" cy="9144000"/>
  <p:embeddedFontLst>
    <p:embeddedFont>
      <p:font typeface="Tahoma" panose="020B0604030504040204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Proxima Nova Lt" panose="02000506030000020004" pitchFamily="50" charset="0"/>
      <p:regular r:id="rId27"/>
    </p:embeddedFont>
    <p:embeddedFont>
      <p:font typeface="MS PGothic" panose="020B0600070205080204" pitchFamily="34" charset="-128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Gotham Medium" panose="02000604030000020004" pitchFamily="50" charset="0"/>
      <p:regular r:id="rId31"/>
    </p:embeddedFont>
    <p:embeddedFont>
      <p:font typeface="Proxima Nova Rg" panose="0200050603000002000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18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76602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 COMPETITION (VIRTUAL)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4292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56204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1F1091-6204-477C-A71C-ACF1411CB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FE4C9B7-9288-4AAF-9272-117115D4C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:a16="http://schemas.microsoft.com/office/drawing/2014/main" xmlns="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5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5466579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VEX Robotics </a:t>
            </a:r>
            <a:r>
              <a:rPr lang="en-US" dirty="0">
                <a:latin typeface="Proxima Nova Rg" panose="02000506030000020004" pitchFamily="2" charset="0"/>
              </a:rPr>
              <a:t>– educational robotics kit used to design interactive robots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</a:t>
            </a:r>
            <a:r>
              <a:rPr lang="en-US" dirty="0">
                <a:latin typeface="Proxima Nova Rg" panose="02000506030000020004" pitchFamily="2" charset="0"/>
              </a:rPr>
              <a:t>ommonly used to model capabilities of vehicles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Will be used to model sustainable energy vehicle design in Fusion 360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5E39D98-3A92-4898-935C-5E3F00B27EBF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VEX </a:t>
            </a:r>
            <a:r>
              <a:rPr lang="en-US" sz="1600" dirty="0" err="1">
                <a:latin typeface="Proxima Nova Rg" panose="02000506030000020004" pitchFamily="2" charset="0"/>
              </a:rPr>
              <a:t>Clawbot</a:t>
            </a:r>
            <a:r>
              <a:rPr lang="en-US" sz="1600" dirty="0">
                <a:latin typeface="Proxima Nova Rg" panose="02000506030000020004" pitchFamily="2" charset="0"/>
              </a:rPr>
              <a:t> (Left) and VEX Motor (Right)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Robot Mesh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4B7B8B1F-701D-4987-AA75-6BE9183A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14" y="2840252"/>
            <a:ext cx="2507100" cy="23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xmlns="" id="{F135942E-246A-4203-B683-F26ACAFD5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08" y="1912649"/>
            <a:ext cx="2564263" cy="25642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334" y="1774254"/>
            <a:ext cx="11737666" cy="4137794"/>
          </a:xfrm>
        </p:spPr>
        <p:txBody>
          <a:bodyPr numCol="2" anchor="ctr">
            <a:normAutofit/>
          </a:bodyPr>
          <a:lstStyle/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roxima Nova Rg" panose="02000506030000020004" charset="0"/>
              </a:rPr>
              <a:t>Computer with downloaded software</a:t>
            </a:r>
          </a:p>
          <a:p>
            <a:pPr marL="457200" algn="l">
              <a:lnSpc>
                <a:spcPct val="100000"/>
              </a:lnSpc>
              <a:spcBef>
                <a:spcPct val="20000"/>
              </a:spcBef>
              <a:buSzPct val="100000"/>
              <a:defRPr/>
            </a:pPr>
            <a:endParaRPr lang="en-US" altLang="en-US" dirty="0">
              <a:latin typeface="Proxima Nova Rg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813502"/>
            <a:ext cx="10504020" cy="4279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1</a:t>
            </a:r>
            <a:r>
              <a:rPr lang="en-US" alt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Observe various circuits in TinkerCAD</a:t>
            </a:r>
            <a:endParaRPr lang="en-US" altLang="en-US" dirty="0">
              <a:latin typeface="Proxima Nova Lt" panose="02000506030000020004" pitchFamily="50" charset="0"/>
            </a:endParaRP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2</a:t>
            </a:r>
            <a:r>
              <a:rPr lang="en-US" altLang="en-US" dirty="0">
                <a:latin typeface="Proxima Nova Lt" panose="02000506030000020004" pitchFamily="50" charset="0"/>
              </a:rPr>
              <a:t>:</a:t>
            </a:r>
            <a:r>
              <a:rPr lang="en-US" altLang="en-US" dirty="0">
                <a:latin typeface="Proxima Nova Rg" panose="02000506030000020004" pitchFamily="2" charset="0"/>
              </a:rPr>
              <a:t> Test the power storage device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3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Solar panel (potato)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Wind turbine (lemon)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4</a:t>
            </a:r>
            <a:r>
              <a:rPr lang="en-US" altLang="en-US" dirty="0">
                <a:latin typeface="Proxima Nova Lt" panose="02000506030000020004" pitchFamily="50" charset="0"/>
              </a:rPr>
              <a:t>:</a:t>
            </a:r>
            <a:r>
              <a:rPr lang="en-US" altLang="en-US" dirty="0">
                <a:latin typeface="Proxima Nova Rg" panose="02000506030000020004" pitchFamily="2" charset="0"/>
              </a:rPr>
              <a:t> </a:t>
            </a:r>
            <a:r>
              <a:rPr lang="en-US" altLang="en-US" dirty="0">
                <a:latin typeface="Proxima Nova Rg" panose="02000506030000020004" pitchFamily="2" charset="0"/>
              </a:rPr>
              <a:t>Design a sustainable energy vehicle using the power source of choice in Fusion 360 (Hybrid)</a:t>
            </a:r>
          </a:p>
          <a:p>
            <a:pPr marL="800100" lvl="1" indent="-342900" algn="l">
              <a:spcBef>
                <a:spcPts val="576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Proxima Nova Rg" panose="02000506030000020004" pitchFamily="2" charset="0"/>
              </a:rPr>
              <a:t>Extra Credit</a:t>
            </a:r>
            <a:r>
              <a:rPr lang="en-US" altLang="en-US" sz="2200" b="1" dirty="0">
                <a:latin typeface="Proxima Nova Rg" panose="02000506030000020004" pitchFamily="2" charset="0"/>
              </a:rPr>
              <a:t/>
            </a:r>
            <a:br>
              <a:rPr lang="en-US" altLang="en-US" sz="2200" b="1" dirty="0">
                <a:latin typeface="Proxima Nova Rg" panose="02000506030000020004" pitchFamily="2" charset="0"/>
              </a:rPr>
            </a:br>
            <a:r>
              <a:rPr lang="en-US" altLang="en-US" sz="2200" dirty="0">
                <a:latin typeface="Proxima Nova Rg" panose="02000506030000020004" pitchFamily="2" charset="0"/>
              </a:rPr>
              <a:t>Use Sweep to create wires that connects the capacitors to the motors</a:t>
            </a:r>
            <a:endParaRPr lang="en-US" altLang="en-US" sz="2200" dirty="0">
              <a:latin typeface="Proxima Nova Rg" panose="0200050603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pitchFamily="50" charset="0"/>
              </a:rPr>
              <a:t>Optional extra credit </a:t>
            </a: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</a:t>
            </a:r>
            <a:r>
              <a:rPr lang="en-US" sz="2400" dirty="0" smtClean="0">
                <a:latin typeface="Proxima Nova Rg" panose="02000506030000020004" pitchFamily="2" charset="0"/>
              </a:rPr>
              <a:t>screenshots </a:t>
            </a:r>
            <a:r>
              <a:rPr lang="en-US" sz="2400" dirty="0">
                <a:latin typeface="Proxima Nova Rg" panose="02000506030000020004" pitchFamily="2" charset="0"/>
              </a:rPr>
              <a:t>and explanation of vehicle design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 and competition results</a:t>
            </a:r>
          </a:p>
          <a:p>
            <a:pPr marL="1257300" lvl="2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how measurements from power sources impacted the design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</a:t>
            </a:r>
            <a:r>
              <a:rPr lang="en-US" sz="2400" dirty="0" smtClean="0">
                <a:latin typeface="Proxima Nova Rg" panose="02000506030000020004" pitchFamily="2" charset="0"/>
              </a:rPr>
              <a:t>manual</a:t>
            </a:r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714232" y="143108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Take </a:t>
            </a:r>
            <a:r>
              <a:rPr lang="en-US" altLang="en-US" dirty="0" smtClean="0">
                <a:latin typeface="Proxima Nova Rg" panose="02000506030000020004" pitchFamily="2" charset="0"/>
              </a:rPr>
              <a:t>screenshots </a:t>
            </a:r>
            <a:r>
              <a:rPr lang="en-US" altLang="en-US" dirty="0">
                <a:latin typeface="Proxima Nova Rg" panose="02000506030000020004" pitchFamily="2" charset="0"/>
              </a:rPr>
              <a:t>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Explain the choice of the power source (solar panel or wind turbine) in the vehicle design in the team lab report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2061293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charset="0"/>
              </a:rPr>
              <a:t>Required Pre-Lab Activity for Lab 6</a:t>
            </a:r>
            <a:r>
              <a:rPr lang="en-US" dirty="0" smtClean="0">
                <a:latin typeface="Proxima Nova Lt" panose="02000506030000020004" charset="0"/>
              </a:rPr>
              <a:t>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Complete the online NYU Tandon MakerSpace Safety Orientation training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Requires watching three videos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Covid-19 </a:t>
            </a:r>
            <a:r>
              <a:rPr lang="en-US" dirty="0">
                <a:latin typeface="Proxima Nova Rg" panose="02000506030000020004" charset="0"/>
              </a:rPr>
              <a:t>Policies and </a:t>
            </a:r>
            <a:r>
              <a:rPr lang="en-US" dirty="0" smtClean="0">
                <a:latin typeface="Proxima Nova Rg" panose="02000506030000020004" charset="0"/>
              </a:rPr>
              <a:t>Updates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Safety Orientation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Ultimaker</a:t>
            </a:r>
            <a:endParaRPr lang="en-US" dirty="0">
              <a:latin typeface="Proxima Nova Rg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Refer to the Lab 6A manual page for more information</a:t>
            </a:r>
            <a:endParaRPr lang="en-US" dirty="0">
              <a:latin typeface="Proxima Nova Rg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Proxima Nova Lt" panose="0200050603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45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xmlns="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FE4C9B7-9288-4AAF-9272-117115D4C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1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0"/>
              </a:rPr>
              <a:t>To </a:t>
            </a:r>
            <a:r>
              <a:rPr lang="en-US" altLang="en-US" dirty="0">
                <a:latin typeface="Proxima Nova Rg" panose="02000506030000020004" pitchFamily="2" charset="0"/>
              </a:rPr>
              <a:t>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vehicle to enter in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6B6E463-F84E-4160-931E-9B611F9BC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46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8918A13-8F38-44A8-B4D6-47CB3DEE8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71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471CE3F-5360-42D8-90ED-64F2F64C7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EDA168D-BC24-4758-B8CE-F50FEA4B4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22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:a16="http://schemas.microsoft.com/office/drawing/2014/main" xmlns="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:a16="http://schemas.microsoft.com/office/drawing/2014/main" xmlns="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xmlns="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xmlns="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xmlns="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155C359-A118-4162-9142-3ADA368FE4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5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xmlns="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xmlns="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CA8C9EC-39F7-4BA7-96A3-773A4A456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xmlns="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 rotWithShape="0"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xmlns="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18" name="Subtit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 rotWithShape="0">
                <a:blip r:embed="rId6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29A33A5-89D1-4A3D-B7A7-933DDF9EF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15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535</Words>
  <Application>Microsoft Office PowerPoint</Application>
  <PresentationFormat>Widescreen</PresentationFormat>
  <Paragraphs>116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Tahoma</vt:lpstr>
      <vt:lpstr>Calibri</vt:lpstr>
      <vt:lpstr>Cambria Math</vt:lpstr>
      <vt:lpstr>Proxima Nova Lt</vt:lpstr>
      <vt:lpstr>MS PGothic</vt:lpstr>
      <vt:lpstr>Calibri Light</vt:lpstr>
      <vt:lpstr>Gotham Medium</vt:lpstr>
      <vt:lpstr>Arial</vt:lpstr>
      <vt:lpstr>Proxima Nova Rg</vt:lpstr>
      <vt:lpstr>Office Theme</vt:lpstr>
      <vt:lpstr>Bitmap Image</vt:lpstr>
      <vt:lpstr>SUSTAINABLE ENERGY VEHICLE COMPETITION (VIRTUAL)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ASSIGNMENT</vt:lpstr>
      <vt:lpstr>CLOSING</vt:lpstr>
      <vt:lpstr>CLOSING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Admin</cp:lastModifiedBy>
  <cp:revision>84</cp:revision>
  <dcterms:created xsi:type="dcterms:W3CDTF">2019-06-25T23:10:16Z</dcterms:created>
  <dcterms:modified xsi:type="dcterms:W3CDTF">2020-10-03T16:27:24Z</dcterms:modified>
</cp:coreProperties>
</file>