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4"/>
  </p:notesMasterIdLst>
  <p:sldIdLst>
    <p:sldId id="298" r:id="rId3"/>
    <p:sldId id="258" r:id="rId4"/>
    <p:sldId id="318" r:id="rId5"/>
    <p:sldId id="320" r:id="rId6"/>
    <p:sldId id="328" r:id="rId7"/>
    <p:sldId id="299" r:id="rId8"/>
    <p:sldId id="329" r:id="rId9"/>
    <p:sldId id="327" r:id="rId10"/>
    <p:sldId id="330" r:id="rId11"/>
    <p:sldId id="331" r:id="rId12"/>
    <p:sldId id="317" r:id="rId13"/>
  </p:sldIdLst>
  <p:sldSz cx="12192000" cy="6858000"/>
  <p:notesSz cx="6858000" cy="9144000"/>
  <p:embeddedFontLst>
    <p:embeddedFont>
      <p:font typeface="Tahoma" panose="020B0604030504040204" pitchFamily="34" charset="0"/>
      <p:regular r:id="rId15"/>
      <p:bold r:id="rId16"/>
    </p:embeddedFont>
    <p:embeddedFont>
      <p:font typeface="Calibri" panose="020F0502020204030204" pitchFamily="34" charset="0"/>
      <p:regular r:id="rId17"/>
      <p:bold r:id="rId18"/>
      <p:italic r:id="rId19"/>
      <p:boldItalic r:id="rId20"/>
    </p:embeddedFont>
    <p:embeddedFont>
      <p:font typeface="Proxima Nova Rg" panose="02000506030000020004" pitchFamily="2" charset="0"/>
      <p:regular r:id="rId21"/>
    </p:embeddedFont>
    <p:embeddedFont>
      <p:font typeface="Proxima Nova Lt" panose="02000506030000020004" charset="0"/>
      <p:regular r:id="rId22"/>
      <p:bold r:id="rId23"/>
    </p:embeddedFont>
    <p:embeddedFont>
      <p:font typeface="Gotham Medium" pitchFamily="50" charset="0"/>
      <p:regular r:id="rId24"/>
      <p: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77"/>
  </p:normalViewPr>
  <p:slideViewPr>
    <p:cSldViewPr snapToGrid="0">
      <p:cViewPr varScale="1">
        <p:scale>
          <a:sx n="81" d="100"/>
          <a:sy n="8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8465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9/2/2022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9/2/2022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9/2/2022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9/2/2022</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9/2/2022</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9/2/2022</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9/2/2022</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9/2/2022</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9/2/2022</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9/2/2022</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9/2/2022</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9/2/2022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9/2/2022</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9/2/2022</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9/2/2022</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9/2/2022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9/2/2022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9/2/2022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9/2/2022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9/2/2022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9/2/2022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9/2/2022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9/2/2022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9/2/2022</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smtClean="0">
                <a:latin typeface="Gotham Medium" panose="02000604030000020004" pitchFamily="50" charset="0"/>
              </a:rPr>
              <a:t>DESIGN THINKING </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a:t>
            </a:r>
            <a:r>
              <a:rPr lang="en-US" sz="5400" dirty="0" smtClean="0">
                <a:latin typeface="Gotham Medium" panose="02000604030000020004" pitchFamily="50" charset="0"/>
              </a:rPr>
              <a:t>THINKING &amp; COMMUNICATING</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75" y="2352027"/>
            <a:ext cx="10217450" cy="3523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a:t>
            </a:r>
            <a:r>
              <a:rPr lang="en-US" altLang="en-US" sz="2800" dirty="0" smtClean="0">
                <a:solidFill>
                  <a:srgbClr val="000066"/>
                </a:solidFill>
                <a:latin typeface="Proxima Nova Rg" panose="02000506030000020004" pitchFamily="2" charset="77"/>
                <a:hlinkClick r:id="rId5"/>
              </a:rPr>
              <a:t>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MINDSET</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descr="Fixed Mindset vs Growth Mindset – Rio School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416" y="1567629"/>
            <a:ext cx="8317864" cy="467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8</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29895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311</Words>
  <Application>Microsoft Office PowerPoint</Application>
  <PresentationFormat>Widescreen</PresentationFormat>
  <Paragraphs>28</Paragraphs>
  <Slides>11</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Tahoma</vt:lpstr>
      <vt:lpstr>Calibri</vt:lpstr>
      <vt:lpstr>Proxima Nova Rg</vt:lpstr>
      <vt:lpstr>Proxima Nova Lt</vt:lpstr>
      <vt:lpstr>Gotham Medium</vt:lpstr>
      <vt:lpstr>Calibri Light</vt:lpstr>
      <vt:lpstr>Arial</vt:lpstr>
      <vt:lpstr>Office Theme</vt:lpstr>
      <vt:lpstr>Custom Design</vt:lpstr>
      <vt:lpstr>RECITATION 5</vt:lpstr>
      <vt:lpstr>AGENDA</vt:lpstr>
      <vt:lpstr>ALGORITHMIC THINKING</vt:lpstr>
      <vt:lpstr>ALGORITHMS THINKING &amp; COMMUNICATING</vt:lpstr>
      <vt:lpstr>COMPUTING OPTIONS</vt:lpstr>
      <vt:lpstr>METACOGNITION</vt:lpstr>
      <vt:lpstr>MINDSET</vt:lpstr>
      <vt:lpstr>PowerPoint Presentation</vt:lpstr>
      <vt:lpstr>METACOGNITION</vt:lpstr>
      <vt:lpstr>DESIGN THINKING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User</cp:lastModifiedBy>
  <cp:revision>18</cp:revision>
  <dcterms:created xsi:type="dcterms:W3CDTF">2020-08-24T03:35:39Z</dcterms:created>
  <dcterms:modified xsi:type="dcterms:W3CDTF">2022-09-02T21:16:25Z</dcterms:modified>
</cp:coreProperties>
</file>