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47"/>
  </p:notesMasterIdLst>
  <p:sldIdLst>
    <p:sldId id="256" r:id="rId3"/>
    <p:sldId id="285" r:id="rId4"/>
    <p:sldId id="308" r:id="rId5"/>
    <p:sldId id="286" r:id="rId6"/>
    <p:sldId id="287" r:id="rId7"/>
    <p:sldId id="288" r:id="rId8"/>
    <p:sldId id="307" r:id="rId9"/>
    <p:sldId id="279" r:id="rId10"/>
    <p:sldId id="280" r:id="rId11"/>
    <p:sldId id="261" r:id="rId12"/>
    <p:sldId id="282" r:id="rId13"/>
    <p:sldId id="267" r:id="rId14"/>
    <p:sldId id="269" r:id="rId15"/>
    <p:sldId id="283" r:id="rId16"/>
    <p:sldId id="284" r:id="rId17"/>
    <p:sldId id="270" r:id="rId18"/>
    <p:sldId id="271" r:id="rId19"/>
    <p:sldId id="264" r:id="rId20"/>
    <p:sldId id="289" r:id="rId21"/>
    <p:sldId id="290" r:id="rId22"/>
    <p:sldId id="291" r:id="rId23"/>
    <p:sldId id="292" r:id="rId24"/>
    <p:sldId id="293" r:id="rId25"/>
    <p:sldId id="294" r:id="rId26"/>
    <p:sldId id="295" r:id="rId27"/>
    <p:sldId id="296" r:id="rId28"/>
    <p:sldId id="297" r:id="rId29"/>
    <p:sldId id="298" r:id="rId30"/>
    <p:sldId id="300" r:id="rId31"/>
    <p:sldId id="301" r:id="rId32"/>
    <p:sldId id="306" r:id="rId33"/>
    <p:sldId id="303" r:id="rId34"/>
    <p:sldId id="304" r:id="rId35"/>
    <p:sldId id="272" r:id="rId36"/>
    <p:sldId id="273" r:id="rId37"/>
    <p:sldId id="274" r:id="rId38"/>
    <p:sldId id="275" r:id="rId39"/>
    <p:sldId id="276" r:id="rId40"/>
    <p:sldId id="277" r:id="rId41"/>
    <p:sldId id="265" r:id="rId42"/>
    <p:sldId id="266" r:id="rId43"/>
    <p:sldId id="262" r:id="rId44"/>
    <p:sldId id="281" r:id="rId45"/>
    <p:sldId id="305" r:id="rId46"/>
  </p:sldIdLst>
  <p:sldSz cx="12192000" cy="6858000"/>
  <p:notesSz cx="6858000" cy="9144000"/>
  <p:embeddedFontLst>
    <p:embeddedFont>
      <p:font typeface="Proxima Nova Lt" panose="02000506030000020004" pitchFamily="50" charset="0"/>
      <p:regular r:id="rId48"/>
    </p:embeddedFont>
    <p:embeddedFont>
      <p:font typeface="Proxima Nova Rg" panose="02000506030000020004" charset="0"/>
      <p:regular r:id="rId49"/>
      <p:bold r:id="rId50"/>
      <p:italic r:id="rId51"/>
      <p:boldItalic r:id="rId52"/>
    </p:embeddedFont>
    <p:embeddedFont>
      <p:font typeface="Gotham Medium" panose="02000604030000020004" pitchFamily="50"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724"/>
  </p:normalViewPr>
  <p:slideViewPr>
    <p:cSldViewPr snapToGrid="0">
      <p:cViewPr varScale="1">
        <p:scale>
          <a:sx n="69" d="100"/>
          <a:sy n="69" d="100"/>
        </p:scale>
        <p:origin x="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1F27B537-3BB6-F540-9A6B-D584794017CF}" srcId="{CF969621-50C9-3543-B37D-96DA35506F5E}" destId="{C9C01A64-A9AE-9F41-9980-3A03F23DF18F}" srcOrd="0" destOrd="0" parTransId="{5B5BD091-C677-CC4A-B281-0B35113DE466}" sibTransId="{C6A1AAE9-DCF1-A34E-9DF3-B1E5125DB1A7}"/>
    <dgm:cxn modelId="{9104BC29-BE89-2C42-9B6C-71CE46E3D03B}" type="presOf" srcId="{C9C01A64-A9AE-9F41-9980-3A03F23DF18F}" destId="{7ED5F499-C261-224D-B17C-9F3D94708226}"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18B4BF39-140B-0D43-B830-E706E050F993}" type="presOf" srcId="{606BC68B-6AB1-C142-BD3D-9F1495D93347}" destId="{7ED5F499-C261-224D-B17C-9F3D94708226}" srcOrd="0" destOrd="1" presId="urn:microsoft.com/office/officeart/2005/8/layout/list1"/>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19</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40</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9/13/2020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9/13/2020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9/13/2020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9/13/2020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9/13/2020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9/13/2020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9/13/2020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9/13/2020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9/13/2020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9/13/2020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9/13/2020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9/13/2020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9/13/2020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9/13/2020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9/13/2020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9/13/2020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9/13/2020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9/13/2020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9/13/2020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9/13/2020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9/13/2020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9/13/2020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9/13/2020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9/13/2020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7"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3.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smtClean="0">
                <a:latin typeface="Gotham Medium" pitchFamily="50" charset="0"/>
              </a:rPr>
              <a:t>RECITATION 1</a:t>
            </a:r>
            <a:endParaRPr lang="en-US" sz="5400" dirty="0">
              <a:latin typeface="Gotham Medium"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xmlns=""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xmlns=""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9127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xmlns=""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6910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xmlns=""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xmlns=""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34206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xmlns=""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xmlns=""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xmlns=""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2043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941113" y="2134691"/>
            <a:ext cx="11154281" cy="3185487"/>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in first five minutes</a:t>
            </a:r>
          </a:p>
          <a:p>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No extensions on quiz time for tardiness</a:t>
            </a:r>
          </a:p>
          <a:p>
            <a:r>
              <a:rPr lang="en-US" sz="2800" dirty="0" smtClean="0">
                <a:solidFill>
                  <a:schemeClr val="accent6"/>
                </a:solidFill>
                <a:latin typeface="Proxima Nova Lt" panose="02000506030000020004" pitchFamily="50" charset="0"/>
              </a:rPr>
              <a:t>Recitation</a:t>
            </a:r>
            <a:endParaRPr lang="en-US" sz="2800" dirty="0">
              <a:solidFill>
                <a:schemeClr val="accent6"/>
              </a:solidFill>
              <a:latin typeface="Proxima Nova Lt" panose="02000506030000020004" pitchFamily="50" charset="0"/>
            </a:endParaRP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smtClean="0">
                <a:latin typeface="Proxima Nova Rg" panose="02000506030000020004" pitchFamily="2" charset="0"/>
              </a:rPr>
              <a:t>Your </a:t>
            </a:r>
            <a:r>
              <a:rPr lang="en-US" sz="2800" dirty="0">
                <a:latin typeface="Proxima Nova Rg" panose="02000506030000020004" pitchFamily="2" charset="0"/>
              </a:rPr>
              <a:t>group will present without you </a:t>
            </a:r>
          </a:p>
        </p:txBody>
      </p:sp>
      <p:sp>
        <p:nvSpPr>
          <p:cNvPr id="13" name="Title 1">
            <a:extLst>
              <a:ext uri="{FF2B5EF4-FFF2-40B4-BE49-F238E27FC236}">
                <a16:creationId xmlns:a16="http://schemas.microsoft.com/office/drawing/2014/main" xmlns=""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64790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xmlns=""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xmlns=""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xmlns=""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5796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xmlns=""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xmlns="" val="2500531765"/>
                    </a:ext>
                  </a:extLst>
                </a:gridCol>
                <a:gridCol w="5409672">
                  <a:extLst>
                    <a:ext uri="{9D8B030D-6E8A-4147-A177-3AD203B41FA5}">
                      <a16:colId xmlns:a16="http://schemas.microsoft.com/office/drawing/2014/main" xmlns=""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xmlns=""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xmlns=""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xmlns=""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xmlns=""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xmlns="" val="291945149"/>
                  </a:ext>
                </a:extLst>
              </a:tr>
            </a:tbl>
          </a:graphicData>
        </a:graphic>
      </p:graphicFrame>
      <p:sp>
        <p:nvSpPr>
          <p:cNvPr id="14" name="Title 1">
            <a:extLst>
              <a:ext uri="{FF2B5EF4-FFF2-40B4-BE49-F238E27FC236}">
                <a16:creationId xmlns:a16="http://schemas.microsoft.com/office/drawing/2014/main" xmlns=""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93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xmlns=""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xmlns=""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6668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xmlns=""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xmlns=""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xmlns=""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xmlns=""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xmlns=""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9360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xmlns=""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905181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xmlns=""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xmlns=""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a:t>
            </a:r>
            <a:r>
              <a:rPr lang="en-US" sz="1600" dirty="0" smtClean="0">
                <a:latin typeface="Proxima Nova Rg" panose="02000506030000020004" pitchFamily="2" charset="0"/>
              </a:rPr>
              <a:t>2: </a:t>
            </a:r>
            <a:r>
              <a:rPr lang="en-US" sz="1600" dirty="0">
                <a:latin typeface="Proxima Nova Rg" panose="02000506030000020004" pitchFamily="2" charset="0"/>
              </a:rPr>
              <a:t>NSPE Logo courtesy of NSPE</a:t>
            </a:r>
          </a:p>
        </p:txBody>
      </p:sp>
      <p:sp>
        <p:nvSpPr>
          <p:cNvPr id="15" name="Title 1">
            <a:extLst>
              <a:ext uri="{FF2B5EF4-FFF2-40B4-BE49-F238E27FC236}">
                <a16:creationId xmlns:a16="http://schemas.microsoft.com/office/drawing/2014/main" xmlns=""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82775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xmlns=""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xmlns=""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065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xmlns=""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xmlns=""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xmlns=""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07065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a:t>
            </a:r>
            <a:r>
              <a:rPr lang="en-US" sz="2800" dirty="0" smtClean="0">
                <a:latin typeface="Proxima Nova Rg" panose="02000506030000020004" pitchFamily="2" charset="0"/>
              </a:rPr>
              <a:t>Biomedical Forensics.” </a:t>
            </a:r>
            <a:r>
              <a:rPr lang="en-US" sz="2800" dirty="0">
                <a:latin typeface="Proxima Nova Rg" panose="02000506030000020004" pitchFamily="2" charset="0"/>
              </a:rPr>
              <a:t>EG1003 Online Lab Manual. Accessed </a:t>
            </a:r>
            <a:r>
              <a:rPr lang="en-US" sz="2800" dirty="0" smtClean="0">
                <a:latin typeface="Proxima Nova Rg" panose="02000506030000020004" pitchFamily="2" charset="0"/>
              </a:rPr>
              <a:t>6 August </a:t>
            </a:r>
            <a:r>
              <a:rPr lang="en-US" sz="2800" dirty="0">
                <a:latin typeface="Proxima Nova Rg" panose="02000506030000020004" pitchFamily="2" charset="0"/>
              </a:rPr>
              <a:t>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xmlns=""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03501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8724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smtClean="0">
                <a:latin typeface="Proxima Nova Rg" panose="02000506030000020004" pitchFamily="2" charset="0"/>
              </a:rPr>
              <a:t>Overview</a:t>
            </a:r>
            <a:endParaRPr lang="en-US" sz="3000"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06368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smtClean="0">
                <a:latin typeface="Gotham Medium" pitchFamily="50" charset="0"/>
              </a:rPr>
              <a:t>ENGINEERING CURRICULUM</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17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3: </a:t>
            </a:r>
            <a:r>
              <a:rPr lang="en-US" dirty="0">
                <a:latin typeface="Proxima Nova Rg" panose="02000506030000020004" pitchFamily="2" charset="0"/>
              </a:rPr>
              <a:t>Sample title slide</a:t>
            </a:r>
          </a:p>
        </p:txBody>
      </p:sp>
      <p:pic>
        <p:nvPicPr>
          <p:cNvPr id="6" name="Picture 5">
            <a:extLst>
              <a:ext uri="{FF2B5EF4-FFF2-40B4-BE49-F238E27FC236}">
                <a16:creationId xmlns:a16="http://schemas.microsoft.com/office/drawing/2014/main" xmlns=""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347335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smtClean="0">
                <a:latin typeface="Gotham Medium" pitchFamily="50" charset="0"/>
              </a:rPr>
              <a:t>OVERVIEW </a:t>
            </a:r>
            <a:r>
              <a:rPr lang="en-US" sz="5400" dirty="0">
                <a:latin typeface="Gotham Medium" pitchFamily="50" charset="0"/>
              </a:rPr>
              <a:t>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a:t>
            </a:r>
            <a:r>
              <a:rPr lang="en-US" sz="2800" dirty="0" smtClean="0">
                <a:latin typeface="Proxima Nova Rg" panose="02000506030000020004" pitchFamily="2" charset="0"/>
              </a:rPr>
              <a:t>“Overview”</a:t>
            </a:r>
            <a:endParaRPr lang="en-US" sz="2800"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4:  Overview </a:t>
            </a:r>
            <a:r>
              <a:rPr lang="en-US" dirty="0">
                <a:latin typeface="Proxima Nova Rg" panose="02000506030000020004" pitchFamily="2" charset="0"/>
              </a:rPr>
              <a:t>slide sample</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31</a:t>
            </a:r>
            <a:endParaRPr lang="en-US" sz="1600" dirty="0">
              <a:latin typeface="Proxima Nova Lt" panose="02000506030000020004" pitchFamily="50"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5:  </a:t>
            </a:r>
            <a:r>
              <a:rPr lang="en-US" dirty="0">
                <a:latin typeface="Proxima Nova Rg" panose="02000506030000020004" pitchFamily="2" charset="0"/>
              </a:rPr>
              <a:t>Experimental objective sample</a:t>
            </a:r>
          </a:p>
        </p:txBody>
      </p:sp>
      <p:pic>
        <p:nvPicPr>
          <p:cNvPr id="14" name="Picture 13">
            <a:extLst>
              <a:ext uri="{FF2B5EF4-FFF2-40B4-BE49-F238E27FC236}">
                <a16:creationId xmlns:a16="http://schemas.microsoft.com/office/drawing/2014/main" xmlns=""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9104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6: </a:t>
            </a:r>
            <a:r>
              <a:rPr lang="en-US" dirty="0">
                <a:latin typeface="Proxima Nova Rg" panose="02000506030000020004" pitchFamily="2" charset="0"/>
              </a:rPr>
              <a:t>Introduction sample</a:t>
            </a:r>
          </a:p>
        </p:txBody>
      </p:sp>
      <p:pic>
        <p:nvPicPr>
          <p:cNvPr id="17" name="Picture 16">
            <a:extLst>
              <a:ext uri="{FF2B5EF4-FFF2-40B4-BE49-F238E27FC236}">
                <a16:creationId xmlns:a16="http://schemas.microsoft.com/office/drawing/2014/main" xmlns=""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97319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a:t>
            </a:r>
            <a:r>
              <a:rPr lang="en-US" sz="4800" dirty="0" smtClean="0">
                <a:latin typeface="Gotham Medium" pitchFamily="50" charset="0"/>
              </a:rPr>
              <a:t>INFORMATION </a:t>
            </a:r>
            <a:r>
              <a:rPr lang="en-US" sz="4800" dirty="0">
                <a:latin typeface="Gotham Medium" pitchFamily="50" charset="0"/>
              </a:rPr>
              <a:t>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Background info sample</a:t>
            </a:r>
          </a:p>
        </p:txBody>
      </p:sp>
      <p:pic>
        <p:nvPicPr>
          <p:cNvPr id="6" name="Picture 5">
            <a:extLst>
              <a:ext uri="{FF2B5EF4-FFF2-40B4-BE49-F238E27FC236}">
                <a16:creationId xmlns:a16="http://schemas.microsoft.com/office/drawing/2014/main" xmlns=""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55000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Materials sample</a:t>
            </a:r>
          </a:p>
        </p:txBody>
      </p:sp>
      <p:pic>
        <p:nvPicPr>
          <p:cNvPr id="6" name="Picture 5">
            <a:extLst>
              <a:ext uri="{FF2B5EF4-FFF2-40B4-BE49-F238E27FC236}">
                <a16:creationId xmlns:a16="http://schemas.microsoft.com/office/drawing/2014/main" xmlns=""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37399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Procedure sample</a:t>
            </a:r>
          </a:p>
        </p:txBody>
      </p:sp>
      <p:pic>
        <p:nvPicPr>
          <p:cNvPr id="6" name="Picture 5">
            <a:extLst>
              <a:ext uri="{FF2B5EF4-FFF2-40B4-BE49-F238E27FC236}">
                <a16:creationId xmlns:a16="http://schemas.microsoft.com/office/drawing/2014/main" xmlns=""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31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Data/Observations sample</a:t>
            </a:r>
          </a:p>
        </p:txBody>
      </p:sp>
      <p:sp>
        <p:nvSpPr>
          <p:cNvPr id="14" name="Explosion 1 13">
            <a:extLst>
              <a:ext uri="{FF2B5EF4-FFF2-40B4-BE49-F238E27FC236}">
                <a16:creationId xmlns:a16="http://schemas.microsoft.com/office/drawing/2014/main" xmlns=""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xmlns=""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4398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Results sample</a:t>
            </a:r>
          </a:p>
        </p:txBody>
      </p:sp>
      <p:pic>
        <p:nvPicPr>
          <p:cNvPr id="11" name="Picture 10">
            <a:extLst>
              <a:ext uri="{FF2B5EF4-FFF2-40B4-BE49-F238E27FC236}">
                <a16:creationId xmlns:a16="http://schemas.microsoft.com/office/drawing/2014/main" xmlns=""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78221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Conclusion sample</a:t>
            </a:r>
          </a:p>
        </p:txBody>
      </p:sp>
      <p:pic>
        <p:nvPicPr>
          <p:cNvPr id="11" name="Picture 10">
            <a:extLst>
              <a:ext uri="{FF2B5EF4-FFF2-40B4-BE49-F238E27FC236}">
                <a16:creationId xmlns:a16="http://schemas.microsoft.com/office/drawing/2014/main" xmlns=""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44590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xmlns=""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xmlns=""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xmlns=""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45854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12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xmlns=""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xmlns=""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Photosynthesis diagram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r>
              <a:rPr lang="en-US" sz="1600" dirty="0" smtClean="0">
                <a:latin typeface="Proxima Nova Lt" panose="02000506030000020004" pitchFamily="50" charset="0"/>
              </a:rPr>
              <a:t>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55380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xmlns=""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3888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xmlns=""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2588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xmlns=""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xmlns=""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xmlns=""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xmlns=""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smtClean="0">
                <a:latin typeface="Gotham Medium" pitchFamily="50" charset="0"/>
              </a:rPr>
              <a:t>COURSE OVERVIEW</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xmlns=""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a16="http://schemas.microsoft.com/office/drawing/2014/main" xmlns=""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a16="http://schemas.microsoft.com/office/drawing/2014/main" xmlns=""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xmlns=""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xmlns="" id="{611AAA93-B052-114C-B336-607D1C6DBD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xmlns="" id="{D531CAB7-AC9A-E042-A044-715160132C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xmlns="" id="{70448AD9-B5C1-9344-BEBC-165A67540A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xmlns=""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xmlns=""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xmlns=""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xmlns=""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xmlns=""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TotalTime>
  <Words>1505</Words>
  <Application>Microsoft Office PowerPoint</Application>
  <PresentationFormat>Widescreen</PresentationFormat>
  <Paragraphs>352</Paragraphs>
  <Slides>44</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Proxima Nova Lt</vt:lpstr>
      <vt:lpstr>Proxima Nova Rg</vt:lpstr>
      <vt:lpstr>Gotham Medium</vt:lpstr>
      <vt:lpstr>Calibri</vt:lpstr>
      <vt:lpstr>Calibri Light</vt:lpstr>
      <vt:lpstr>Office Theme</vt:lpstr>
      <vt:lpstr>Custom Design</vt:lpstr>
      <vt:lpstr>RECITATION 1</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Admin</cp:lastModifiedBy>
  <cp:revision>26</cp:revision>
  <dcterms:created xsi:type="dcterms:W3CDTF">2020-08-22T05:24:58Z</dcterms:created>
  <dcterms:modified xsi:type="dcterms:W3CDTF">2020-09-13T11:33:13Z</dcterms:modified>
  <cp:contentStatus/>
</cp:coreProperties>
</file>