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9" r:id="rId4"/>
    <p:sldId id="280" r:id="rId5"/>
    <p:sldId id="261" r:id="rId6"/>
    <p:sldId id="282" r:id="rId7"/>
    <p:sldId id="292" r:id="rId8"/>
    <p:sldId id="293" r:id="rId9"/>
    <p:sldId id="296" r:id="rId10"/>
    <p:sldId id="297" r:id="rId11"/>
    <p:sldId id="294" r:id="rId12"/>
    <p:sldId id="295" r:id="rId13"/>
    <p:sldId id="28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70D28132-C3C2-BC47-B7F5-FEFC08A0A981}">
      <dgm:prSet phldrT="[Text]" custT="1"/>
      <dgm:spPr/>
      <dgm:t>
        <a:bodyPr/>
        <a:lstStyle/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98DA9D3F-4D02-9B4C-AE23-9A7727D58F22}">
      <dgm:prSet phldrT="[Text]" custT="1"/>
      <dgm:spPr/>
      <dgm:t>
        <a:bodyPr/>
        <a:lstStyle/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2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2" custScaleX="127773" custLinFactNeighborX="-17111" custLinFactNeighborY="1913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4"/>
      <dgm:spPr/>
    </dgm:pt>
    <dgm:pt modelId="{AED0CF4B-78B6-D146-AE9F-94BC4C6441F3}" type="pres">
      <dgm:prSet presAssocID="{98DA9D3F-4D02-9B4C-AE23-9A7727D58F22}" presName="d1" presStyleLbl="callout" presStyleIdx="1" presStyleCnt="4"/>
      <dgm:spPr/>
    </dgm:pt>
    <dgm:pt modelId="{6CC04BCC-59CD-BB4D-A591-86FAAE7E2B53}" type="pres">
      <dgm:prSet presAssocID="{70D28132-C3C2-BC47-B7F5-FEFC08A0A981}" presName="circle2" presStyleLbl="lnNode1" presStyleIdx="1" presStyleCnt="2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2" custScaleX="120063" custLinFactNeighborX="-16542" custLinFactNeighborY="2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4"/>
      <dgm:spPr/>
    </dgm:pt>
    <dgm:pt modelId="{0A9D5E08-93B3-FF49-99BC-B054D92C8A24}" type="pres">
      <dgm:prSet presAssocID="{70D28132-C3C2-BC47-B7F5-FEFC08A0A981}" presName="d2" presStyleLbl="callout" presStyleIdx="3" presStyleCnt="4"/>
      <dgm:spPr/>
    </dgm:pt>
  </dgm:ptLst>
  <dgm:cxnLst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8DA9D3F-4D02-9B4C-AE23-9A7727D58F22}">
      <dgm:prSet phldrT="[Text]" custT="1"/>
      <dgm:spPr>
        <a:noFill/>
      </dgm:spPr>
      <dgm:t>
        <a:bodyPr/>
        <a:lstStyle/>
        <a:p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0D28132-C3C2-BC47-B7F5-FEFC08A0A9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E8F7EB68-3B17-B44D-B16A-54417A96C5E3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gm:t>
    </dgm:pt>
    <dgm:pt modelId="{0C617C29-18C1-C848-98B8-D3E0F96A005C}" type="parTrans" cxnId="{54E1F4CD-F5CD-E242-BBBE-12A09C1EDBA7}">
      <dgm:prSet/>
      <dgm:spPr/>
      <dgm:t>
        <a:bodyPr/>
        <a:lstStyle/>
        <a:p>
          <a:endParaRPr lang="en-US"/>
        </a:p>
      </dgm:t>
    </dgm:pt>
    <dgm:pt modelId="{18714BCF-FC65-B144-8511-200A58A3DCD8}" type="sibTrans" cxnId="{54E1F4CD-F5CD-E242-BBBE-12A09C1EDBA7}">
      <dgm:prSet/>
      <dgm:spPr/>
      <dgm:t>
        <a:bodyPr/>
        <a:lstStyle/>
        <a:p>
          <a:endParaRPr lang="en-US"/>
        </a:p>
      </dgm:t>
    </dgm:pt>
    <dgm:pt modelId="{7A0337A5-E64F-D04F-A4E0-470D92DA1635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gm:t>
    </dgm:pt>
    <dgm:pt modelId="{A5B1DC1E-242B-2E4C-B1CD-88DAB96486C8}" type="parTrans" cxnId="{7EBE5F63-E7FF-0640-A519-67F2995BE42A}">
      <dgm:prSet/>
      <dgm:spPr/>
      <dgm:t>
        <a:bodyPr/>
        <a:lstStyle/>
        <a:p>
          <a:endParaRPr lang="en-US"/>
        </a:p>
      </dgm:t>
    </dgm:pt>
    <dgm:pt modelId="{2FB2EC8D-8297-1C49-A001-37DA9193144C}" type="sibTrans" cxnId="{7EBE5F63-E7FF-0640-A519-67F2995BE42A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4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4" custScaleX="160274" custLinFactNeighborX="-2176" custLinFactNeighborY="5666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8"/>
      <dgm:spPr>
        <a:ln>
          <a:noFill/>
        </a:ln>
      </dgm:spPr>
    </dgm:pt>
    <dgm:pt modelId="{AED0CF4B-78B6-D146-AE9F-94BC4C6441F3}" type="pres">
      <dgm:prSet presAssocID="{98DA9D3F-4D02-9B4C-AE23-9A7727D58F22}" presName="d1" presStyleLbl="callout" presStyleIdx="1" presStyleCnt="8"/>
      <dgm:spPr/>
    </dgm:pt>
    <dgm:pt modelId="{6CC04BCC-59CD-BB4D-A591-86FAAE7E2B53}" type="pres">
      <dgm:prSet presAssocID="{70D28132-C3C2-BC47-B7F5-FEFC08A0A981}" presName="circle2" presStyleLbl="lnNode1" presStyleIdx="1" presStyleCnt="4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4" custScaleX="137523" custLinFactNeighborX="-12687" custLinFactNeighborY="337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8"/>
      <dgm:spPr>
        <a:ln>
          <a:noFill/>
        </a:ln>
      </dgm:spPr>
    </dgm:pt>
    <dgm:pt modelId="{0A9D5E08-93B3-FF49-99BC-B054D92C8A24}" type="pres">
      <dgm:prSet presAssocID="{70D28132-C3C2-BC47-B7F5-FEFC08A0A981}" presName="d2" presStyleLbl="callout" presStyleIdx="3" presStyleCnt="8"/>
      <dgm:spPr/>
    </dgm:pt>
    <dgm:pt modelId="{001391E4-4F10-5C4D-BAA4-758BA6A266F3}" type="pres">
      <dgm:prSet presAssocID="{E8F7EB68-3B17-B44D-B16A-54417A96C5E3}" presName="circle3" presStyleLbl="lnNode1" presStyleIdx="2" presStyleCnt="4" custLinFactNeighborX="0"/>
      <dgm:spPr/>
    </dgm:pt>
    <dgm:pt modelId="{5AD2D67F-7FFD-0645-BD9B-9E5B676995CE}" type="pres">
      <dgm:prSet presAssocID="{E8F7EB68-3B17-B44D-B16A-54417A96C5E3}" presName="text3" presStyleLbl="revTx" presStyleIdx="2" presStyleCnt="4" custScaleX="149549" custLinFactNeighborX="-6856" custLinFactNeighborY="3304">
        <dgm:presLayoutVars>
          <dgm:bulletEnabled val="1"/>
        </dgm:presLayoutVars>
      </dgm:prSet>
      <dgm:spPr/>
    </dgm:pt>
    <dgm:pt modelId="{F1EB8419-BEB3-854C-B8FF-9354BCDD7759}" type="pres">
      <dgm:prSet presAssocID="{E8F7EB68-3B17-B44D-B16A-54417A96C5E3}" presName="line3" presStyleLbl="callout" presStyleIdx="4" presStyleCnt="8"/>
      <dgm:spPr>
        <a:ln>
          <a:noFill/>
        </a:ln>
      </dgm:spPr>
    </dgm:pt>
    <dgm:pt modelId="{579D3E03-D69B-6942-948D-6AA9DE76E4AD}" type="pres">
      <dgm:prSet presAssocID="{E8F7EB68-3B17-B44D-B16A-54417A96C5E3}" presName="d3" presStyleLbl="callout" presStyleIdx="5" presStyleCnt="8"/>
      <dgm:spPr/>
    </dgm:pt>
    <dgm:pt modelId="{5BA0F368-6E23-6B45-921E-94FB003025A8}" type="pres">
      <dgm:prSet presAssocID="{7A0337A5-E64F-D04F-A4E0-470D92DA1635}" presName="circle4" presStyleLbl="lnNode1" presStyleIdx="3" presStyleCnt="4"/>
      <dgm:spPr>
        <a:solidFill>
          <a:srgbClr val="57068C"/>
        </a:solidFill>
      </dgm:spPr>
    </dgm:pt>
    <dgm:pt modelId="{CD0A78EB-7977-2447-8892-1B54A6157304}" type="pres">
      <dgm:prSet presAssocID="{7A0337A5-E64F-D04F-A4E0-470D92DA1635}" presName="text4" presStyleLbl="revTx" presStyleIdx="3" presStyleCnt="4" custScaleX="118554" custLinFactNeighborX="-22076" custLinFactNeighborY="-3139">
        <dgm:presLayoutVars>
          <dgm:bulletEnabled val="1"/>
        </dgm:presLayoutVars>
      </dgm:prSet>
      <dgm:spPr/>
    </dgm:pt>
    <dgm:pt modelId="{0439D031-A89D-BD46-8795-A7FA34D37CC7}" type="pres">
      <dgm:prSet presAssocID="{7A0337A5-E64F-D04F-A4E0-470D92DA1635}" presName="line4" presStyleLbl="callout" presStyleIdx="6" presStyleCnt="8"/>
      <dgm:spPr>
        <a:ln>
          <a:noFill/>
        </a:ln>
      </dgm:spPr>
    </dgm:pt>
    <dgm:pt modelId="{4A1C866D-C528-D54F-826B-7397F9C678E2}" type="pres">
      <dgm:prSet presAssocID="{7A0337A5-E64F-D04F-A4E0-470D92DA1635}" presName="d4" presStyleLbl="callout" presStyleIdx="7" presStyleCnt="8"/>
      <dgm:spPr/>
    </dgm:pt>
  </dgm:ptLst>
  <dgm:cxnLst>
    <dgm:cxn modelId="{E572CC31-0F0D-0C49-B25B-E3383D9C1B70}" type="presOf" srcId="{7A0337A5-E64F-D04F-A4E0-470D92DA1635}" destId="{CD0A78EB-7977-2447-8892-1B54A6157304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7EBE5F63-E7FF-0640-A519-67F2995BE42A}" srcId="{87DC9F30-172A-874F-83A3-8F2CE3EE3472}" destId="{7A0337A5-E64F-D04F-A4E0-470D92DA1635}" srcOrd="3" destOrd="0" parTransId="{A5B1DC1E-242B-2E4C-B1CD-88DAB96486C8}" sibTransId="{2FB2EC8D-8297-1C49-A001-37DA9193144C}"/>
    <dgm:cxn modelId="{AE6FAD55-ED5F-BA4E-832F-052333ABC8E6}" type="presOf" srcId="{E8F7EB68-3B17-B44D-B16A-54417A96C5E3}" destId="{5AD2D67F-7FFD-0645-BD9B-9E5B676995CE}" srcOrd="0" destOrd="0" presId="urn:microsoft.com/office/officeart/2005/8/layout/target1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54E1F4CD-F5CD-E242-BBBE-12A09C1EDBA7}" srcId="{87DC9F30-172A-874F-83A3-8F2CE3EE3472}" destId="{E8F7EB68-3B17-B44D-B16A-54417A96C5E3}" srcOrd="2" destOrd="0" parTransId="{0C617C29-18C1-C848-98B8-D3E0F96A005C}" sibTransId="{18714BCF-FC65-B144-8511-200A58A3DCD8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  <dgm:cxn modelId="{CF10D7BB-DFFE-3D46-ABEC-56BC1B40E489}" type="presParOf" srcId="{AC5C4195-BB91-F14F-9A13-313A08C3D286}" destId="{001391E4-4F10-5C4D-BAA4-758BA6A266F3}" srcOrd="8" destOrd="0" presId="urn:microsoft.com/office/officeart/2005/8/layout/target1"/>
    <dgm:cxn modelId="{2157BDC0-A7BC-9B43-91F6-A8A5FE9CAD9D}" type="presParOf" srcId="{AC5C4195-BB91-F14F-9A13-313A08C3D286}" destId="{5AD2D67F-7FFD-0645-BD9B-9E5B676995CE}" srcOrd="9" destOrd="0" presId="urn:microsoft.com/office/officeart/2005/8/layout/target1"/>
    <dgm:cxn modelId="{C4AE006E-3B46-E746-8AB8-D1285C9A76C2}" type="presParOf" srcId="{AC5C4195-BB91-F14F-9A13-313A08C3D286}" destId="{F1EB8419-BEB3-854C-B8FF-9354BCDD7759}" srcOrd="10" destOrd="0" presId="urn:microsoft.com/office/officeart/2005/8/layout/target1"/>
    <dgm:cxn modelId="{87CF9BE3-F986-AA48-A33D-3A99D79E53B5}" type="presParOf" srcId="{AC5C4195-BB91-F14F-9A13-313A08C3D286}" destId="{579D3E03-D69B-6942-948D-6AA9DE76E4AD}" srcOrd="11" destOrd="0" presId="urn:microsoft.com/office/officeart/2005/8/layout/target1"/>
    <dgm:cxn modelId="{6F39E905-8071-EF42-97F6-F878AB98B6DA}" type="presParOf" srcId="{AC5C4195-BB91-F14F-9A13-313A08C3D286}" destId="{5BA0F368-6E23-6B45-921E-94FB003025A8}" srcOrd="12" destOrd="0" presId="urn:microsoft.com/office/officeart/2005/8/layout/target1"/>
    <dgm:cxn modelId="{0507ACD8-4FD4-5346-A2FD-6F7013EB7614}" type="presParOf" srcId="{AC5C4195-BB91-F14F-9A13-313A08C3D286}" destId="{CD0A78EB-7977-2447-8892-1B54A6157304}" srcOrd="13" destOrd="0" presId="urn:microsoft.com/office/officeart/2005/8/layout/target1"/>
    <dgm:cxn modelId="{3651F32D-1009-D140-AB4E-BCF955D28908}" type="presParOf" srcId="{AC5C4195-BB91-F14F-9A13-313A08C3D286}" destId="{0439D031-A89D-BD46-8795-A7FA34D37CC7}" srcOrd="14" destOrd="0" presId="urn:microsoft.com/office/officeart/2005/8/layout/target1"/>
    <dgm:cxn modelId="{DECB5D99-83C2-F740-8D32-FA7C84E9AB8D}" type="presParOf" srcId="{AC5C4195-BB91-F14F-9A13-313A08C3D286}" destId="{4A1C866D-C528-D54F-826B-7397F9C678E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recreational space </a:t>
          </a: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All</a:t>
          </a:r>
          <a:r>
            <a:rPr lang="en-US" sz="2300" b="0" i="0" baseline="0" dirty="0">
              <a:latin typeface="Proxima Nova Rg" panose="02000506030000020004" pitchFamily="2" charset="0"/>
            </a:rPr>
            <a:t> classroom spaces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Floor</a:t>
          </a:r>
          <a:r>
            <a:rPr lang="en-US" sz="2300" b="0" i="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846D398-F1B5-1F45-AC79-C00830B072A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20 person-classroom</a:t>
          </a:r>
        </a:p>
      </dgm:t>
    </dgm:pt>
    <dgm:pt modelId="{FEF57D1A-DA16-554E-AC67-534A14062C5B}" type="parTrans" cxnId="{D5A74653-F456-8349-A2E1-3F736276D781}">
      <dgm:prSet/>
      <dgm:spPr/>
      <dgm:t>
        <a:bodyPr/>
        <a:lstStyle/>
        <a:p>
          <a:endParaRPr lang="en-US"/>
        </a:p>
      </dgm:t>
    </dgm:pt>
    <dgm:pt modelId="{850E569B-F29C-DD41-9D0E-A2A3F12CAA09}" type="sibTrans" cxnId="{D5A74653-F456-8349-A2E1-3F736276D781}">
      <dgm:prSet/>
      <dgm:spPr/>
      <dgm:t>
        <a:bodyPr/>
        <a:lstStyle/>
        <a:p>
          <a:endParaRPr lang="en-US"/>
        </a:p>
      </dgm:t>
    </dgm:pt>
    <dgm:pt modelId="{ECAC28AD-6F7F-5043-9411-CBCF11DE1D5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40 person-classroom</a:t>
          </a:r>
        </a:p>
      </dgm:t>
    </dgm:pt>
    <dgm:pt modelId="{7925B292-5D03-524B-A35C-F36BEAF34F8E}" type="parTrans" cxnId="{5DF7BA2A-B539-7F45-B8E1-8F31E29FB4C5}">
      <dgm:prSet/>
      <dgm:spPr/>
      <dgm:t>
        <a:bodyPr/>
        <a:lstStyle/>
        <a:p>
          <a:endParaRPr lang="en-US"/>
        </a:p>
      </dgm:t>
    </dgm:pt>
    <dgm:pt modelId="{E840C6DE-D730-734C-B947-B0D2C2142625}" type="sibTrans" cxnId="{5DF7BA2A-B539-7F45-B8E1-8F31E29FB4C5}">
      <dgm:prSet/>
      <dgm:spPr/>
      <dgm:t>
        <a:bodyPr/>
        <a:lstStyle/>
        <a:p>
          <a:endParaRPr lang="en-US"/>
        </a:p>
      </dgm:t>
    </dgm:pt>
    <dgm:pt modelId="{76D7A9F5-8C09-CA4D-98BA-BF1B701D610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Facility of choice</a:t>
          </a:r>
        </a:p>
      </dgm:t>
    </dgm:pt>
    <dgm:pt modelId="{0ED73976-58DD-184E-9A8A-BB882BD7CA58}" type="parTrans" cxnId="{417559CB-5D97-884F-8DA4-41E647759A4B}">
      <dgm:prSet/>
      <dgm:spPr/>
      <dgm:t>
        <a:bodyPr/>
        <a:lstStyle/>
        <a:p>
          <a:endParaRPr lang="en-US"/>
        </a:p>
      </dgm:t>
    </dgm:pt>
    <dgm:pt modelId="{AE497FAD-4CF0-4249-9353-A21FFAA47779}" type="sibTrans" cxnId="{417559CB-5D97-884F-8DA4-41E647759A4B}">
      <dgm:prSet/>
      <dgm:spPr/>
      <dgm:t>
        <a:bodyPr/>
        <a:lstStyle/>
        <a:p>
          <a:endParaRPr lang="en-US"/>
        </a:p>
      </dgm:t>
    </dgm:pt>
    <dgm:pt modelId="{36CB1C83-A8BD-6047-8C5E-DE8E140A7CD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Electrical &amp; plumbing plans for dorm</a:t>
          </a:r>
        </a:p>
      </dgm:t>
    </dgm:pt>
    <dgm:pt modelId="{215C87F3-6E18-8743-A861-E5D21ED4FBA2}" type="parTrans" cxnId="{AD21EE7A-083A-884F-9A7E-BA5F5FE3B30F}">
      <dgm:prSet/>
      <dgm:spPr/>
      <dgm:t>
        <a:bodyPr/>
        <a:lstStyle/>
        <a:p>
          <a:endParaRPr lang="en-US"/>
        </a:p>
      </dgm:t>
    </dgm:pt>
    <dgm:pt modelId="{B896AA9F-D002-8B46-8460-F90E0F44D432}" type="sibTrans" cxnId="{AD21EE7A-083A-884F-9A7E-BA5F5FE3B30F}">
      <dgm:prSet/>
      <dgm:spPr/>
      <dgm:t>
        <a:bodyPr/>
        <a:lstStyle/>
        <a:p>
          <a:endParaRPr lang="en-US"/>
        </a:p>
      </dgm:t>
    </dgm:pt>
    <dgm:pt modelId="{D021E6BA-74D4-7047-91D6-5AFEC38B10CA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LEED Gold and implementation plan</a:t>
          </a:r>
        </a:p>
      </dgm:t>
    </dgm:pt>
    <dgm:pt modelId="{DC2E8456-8B87-0949-B516-E6BFB619D436}" type="parTrans" cxnId="{EF6890E9-69B8-3641-B56D-BBE8027B788C}">
      <dgm:prSet/>
      <dgm:spPr/>
      <dgm:t>
        <a:bodyPr/>
        <a:lstStyle/>
        <a:p>
          <a:endParaRPr lang="en-US"/>
        </a:p>
      </dgm:t>
    </dgm:pt>
    <dgm:pt modelId="{5ABFDF4C-9789-FA46-873E-2DFB47E0CBE0}" type="sibTrans" cxnId="{EF6890E9-69B8-3641-B56D-BBE8027B788C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5DF7BA2A-B539-7F45-B8E1-8F31E29FB4C5}" srcId="{8ED78BA0-96E7-B043-A20E-21FA78203FDB}" destId="{ECAC28AD-6F7F-5043-9411-CBCF11DE1D5E}" srcOrd="2" destOrd="0" parTransId="{7925B292-5D03-524B-A35C-F36BEAF34F8E}" sibTransId="{E840C6DE-D730-734C-B947-B0D2C2142625}"/>
    <dgm:cxn modelId="{648D952D-A410-014F-943E-2D598271FFF7}" type="presOf" srcId="{76D7A9F5-8C09-CA4D-98BA-BF1B701D6101}" destId="{5320A93E-E9A1-244D-A69C-7BEAD76D8D8B}" srcOrd="0" destOrd="1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4A50F23E-A274-1E47-B4C9-D95B24A2FF60}" type="presOf" srcId="{0846D398-F1B5-1F45-AC79-C00830B072A1}" destId="{EC148BCD-CD9D-DA4C-9F72-BDD23CC07C98}" srcOrd="0" destOrd="1" presId="urn:microsoft.com/office/officeart/2005/8/layout/list1"/>
    <dgm:cxn modelId="{61F33D60-ADB1-0140-AB44-CCF0812D932A}" type="presOf" srcId="{ECAC28AD-6F7F-5043-9411-CBCF11DE1D5E}" destId="{EC148BCD-CD9D-DA4C-9F72-BDD23CC07C98}" srcOrd="0" destOrd="2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D5A74653-F456-8349-A2E1-3F736276D781}" srcId="{8ED78BA0-96E7-B043-A20E-21FA78203FDB}" destId="{0846D398-F1B5-1F45-AC79-C00830B072A1}" srcOrd="1" destOrd="0" parTransId="{FEF57D1A-DA16-554E-AC67-534A14062C5B}" sibTransId="{850E569B-F29C-DD41-9D0E-A2A3F12CAA09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D21EE7A-083A-884F-9A7E-BA5F5FE3B30F}" srcId="{1D9D6C1B-8764-3C4C-B47B-CB3F49D7084D}" destId="{36CB1C83-A8BD-6047-8C5E-DE8E140A7CDF}" srcOrd="2" destOrd="0" parTransId="{215C87F3-6E18-8743-A861-E5D21ED4FBA2}" sibTransId="{B896AA9F-D002-8B46-8460-F90E0F44D432}"/>
    <dgm:cxn modelId="{8F3BE286-B71C-674C-BA81-69BA083B06C2}" type="presOf" srcId="{D021E6BA-74D4-7047-91D6-5AFEC38B10CA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417559CB-5D97-884F-8DA4-41E647759A4B}" srcId="{1D9D6C1B-8764-3C4C-B47B-CB3F49D7084D}" destId="{76D7A9F5-8C09-CA4D-98BA-BF1B701D6101}" srcOrd="1" destOrd="0" parTransId="{0ED73976-58DD-184E-9A8A-BB882BD7CA58}" sibTransId="{AE497FAD-4CF0-4249-9353-A21FFAA47779}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471B78E0-CF42-FA4C-AF79-2EF5B3DF216B}" type="presOf" srcId="{36CB1C83-A8BD-6047-8C5E-DE8E140A7CDF}" destId="{5320A93E-E9A1-244D-A69C-7BEAD76D8D8B}" srcOrd="0" destOrd="2" presId="urn:microsoft.com/office/officeart/2005/8/layout/list1"/>
    <dgm:cxn modelId="{EF6890E9-69B8-3641-B56D-BBE8027B788C}" srcId="{AAAC6DBC-4801-9146-828E-827BB292A4E8}" destId="{D021E6BA-74D4-7047-91D6-5AFEC38B10CA}" srcOrd="1" destOrd="0" parTransId="{DC2E8456-8B87-0949-B516-E6BFB619D436}" sibTransId="{5ABFDF4C-9789-FA46-873E-2DFB47E0CBE0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1435" custLinFactNeighborY="-91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0" custScaleX="31998" custScaleY="152990" custLinFactNeighborX="-40680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>
              <a:latin typeface="Proxima Nova Rg" panose="02000506030000020004" pitchFamily="2" charset="0"/>
            </a:rPr>
            <a:t>Determine device choice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E4085B02-5957-426F-8D1F-F293D4E37D70}">
      <dgm:prSet custT="1"/>
      <dgm:spPr/>
      <dgm:t>
        <a:bodyPr/>
        <a:lstStyle/>
        <a:p>
          <a:r>
            <a:rPr lang="en-US" sz="2300" b="0" i="0">
              <a:latin typeface="Proxima Nova Rg" panose="02000506030000020004" pitchFamily="2" charset="0"/>
            </a:rPr>
            <a:t>Initial CAD model</a:t>
          </a:r>
        </a:p>
      </dgm:t>
    </dgm:pt>
    <dgm:pt modelId="{BD974833-ADCF-4240-BF68-EEE4195B0E43}" type="parTrans" cxnId="{73154502-4158-4EF3-9024-66E636510BDE}">
      <dgm:prSet/>
      <dgm:spPr/>
      <dgm:t>
        <a:bodyPr/>
        <a:lstStyle/>
        <a:p>
          <a:endParaRPr lang="en-US"/>
        </a:p>
      </dgm:t>
    </dgm:pt>
    <dgm:pt modelId="{0997D8E8-A4D5-47D6-B517-C0091C9295EA}" type="sibTrans" cxnId="{73154502-4158-4EF3-9024-66E636510BDE}">
      <dgm:prSet/>
      <dgm:spPr/>
      <dgm:t>
        <a:bodyPr/>
        <a:lstStyle/>
        <a:p>
          <a:endParaRPr lang="en-US"/>
        </a:p>
      </dgm:t>
    </dgm:pt>
    <dgm:pt modelId="{6505C9DC-DCB1-40BB-B1EC-860DC2DA3618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completed task</a:t>
          </a:r>
        </a:p>
      </dgm:t>
    </dgm:pt>
    <dgm:pt modelId="{A82F8340-BB59-4713-8434-9C5CEA0BC391}" type="parTrans" cxnId="{0F1C5136-070D-4C3A-A68C-6EA0AE0F1C1A}">
      <dgm:prSet/>
      <dgm:spPr/>
      <dgm:t>
        <a:bodyPr/>
        <a:lstStyle/>
        <a:p>
          <a:endParaRPr lang="en-US"/>
        </a:p>
      </dgm:t>
    </dgm:pt>
    <dgm:pt modelId="{373AF2AD-5ECE-4E94-9A91-112079071540}" type="sibTrans" cxnId="{0F1C5136-070D-4C3A-A68C-6EA0AE0F1C1A}">
      <dgm:prSet/>
      <dgm:spPr/>
      <dgm:t>
        <a:bodyPr/>
        <a:lstStyle/>
        <a:p>
          <a:endParaRPr lang="en-US"/>
        </a:p>
      </dgm:t>
    </dgm:pt>
    <dgm:pt modelId="{E8EA55D2-9FED-44BE-B660-4353A6178529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Two completed tasks</a:t>
          </a:r>
        </a:p>
      </dgm:t>
    </dgm:pt>
    <dgm:pt modelId="{57AD0B58-7419-4EB8-8C05-78F273140551}" type="parTrans" cxnId="{BF7886F0-F1BE-41B6-8695-2CBAC161FCAC}">
      <dgm:prSet/>
      <dgm:spPr/>
      <dgm:t>
        <a:bodyPr/>
        <a:lstStyle/>
        <a:p>
          <a:endParaRPr lang="en-US"/>
        </a:p>
      </dgm:t>
    </dgm:pt>
    <dgm:pt modelId="{8855FB7E-26A8-4057-B9C9-C6F53097EE90}" type="sibTrans" cxnId="{BF7886F0-F1BE-41B6-8695-2CBAC161FCAC}">
      <dgm:prSet/>
      <dgm:spPr/>
      <dgm:t>
        <a:bodyPr/>
        <a:lstStyle/>
        <a:p>
          <a:endParaRPr lang="en-US"/>
        </a:p>
      </dgm:t>
    </dgm:pt>
    <dgm:pt modelId="{28BC6F0C-A85E-47C0-A70F-77FCDA9D4827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</dgm:t>
    </dgm:pt>
    <dgm:pt modelId="{E08773C0-C7C7-439F-AC97-2C424FEDAD29}" type="parTrans" cxnId="{D3A48B9D-024B-4931-B4F1-27C6E585AA59}">
      <dgm:prSet/>
      <dgm:spPr/>
      <dgm:t>
        <a:bodyPr/>
        <a:lstStyle/>
        <a:p>
          <a:endParaRPr lang="en-US"/>
        </a:p>
      </dgm:t>
    </dgm:pt>
    <dgm:pt modelId="{4C5D7E6B-4033-4325-9DDF-298D4AE789B8}" type="sibTrans" cxnId="{D3A48B9D-024B-4931-B4F1-27C6E585AA59}">
      <dgm:prSet/>
      <dgm:spPr/>
      <dgm:t>
        <a:bodyPr/>
        <a:lstStyle/>
        <a:p>
          <a:endParaRPr lang="en-US"/>
        </a:p>
      </dgm:t>
    </dgm:pt>
    <dgm:pt modelId="{44D3D310-8ECE-45EB-AB3A-0E44F2566EDD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Circuit &amp; schematic diagrams</a:t>
          </a:r>
        </a:p>
      </dgm:t>
    </dgm:pt>
    <dgm:pt modelId="{BE48F1EE-FAA1-4A57-8EAD-8D4142B9D519}" type="parTrans" cxnId="{0AC7D34C-4A6F-4017-9889-3A7918CF2A81}">
      <dgm:prSet/>
      <dgm:spPr/>
      <dgm:t>
        <a:bodyPr/>
        <a:lstStyle/>
        <a:p>
          <a:endParaRPr lang="en-US"/>
        </a:p>
      </dgm:t>
    </dgm:pt>
    <dgm:pt modelId="{20120C95-DF16-415E-AFED-82A312C1EC0B}" type="sibTrans" cxnId="{0AC7D34C-4A6F-4017-9889-3A7918CF2A81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54502-4158-4EF3-9024-66E636510BDE}" srcId="{8ED78BA0-96E7-B043-A20E-21FA78203FDB}" destId="{E4085B02-5957-426F-8D1F-F293D4E37D70}" srcOrd="1" destOrd="0" parTransId="{BD974833-ADCF-4240-BF68-EEE4195B0E43}" sibTransId="{0997D8E8-A4D5-47D6-B517-C0091C9295EA}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0F1C5136-070D-4C3A-A68C-6EA0AE0F1C1A}" srcId="{8ED78BA0-96E7-B043-A20E-21FA78203FDB}" destId="{6505C9DC-DCB1-40BB-B1EC-860DC2DA3618}" srcOrd="2" destOrd="0" parTransId="{A82F8340-BB59-4713-8434-9C5CEA0BC391}" sibTransId="{373AF2AD-5ECE-4E94-9A91-112079071540}"/>
    <dgm:cxn modelId="{AE627538-8B90-430B-B62E-0D4F81B9C64B}" type="presOf" srcId="{E4085B02-5957-426F-8D1F-F293D4E37D70}" destId="{EC148BCD-CD9D-DA4C-9F72-BDD23CC07C98}" srcOrd="0" destOrd="1" presId="urn:microsoft.com/office/officeart/2005/8/layout/list1"/>
    <dgm:cxn modelId="{015BFD60-53AF-4C6E-8E18-2C4D36B2F8E8}" type="presOf" srcId="{6505C9DC-DCB1-40BB-B1EC-860DC2DA3618}" destId="{EC148BCD-CD9D-DA4C-9F72-BDD23CC07C98}" srcOrd="0" destOrd="2" presId="urn:microsoft.com/office/officeart/2005/8/layout/list1"/>
    <dgm:cxn modelId="{78E4D561-A9BD-45A1-B665-0CB58616AB01}" type="presOf" srcId="{28BC6F0C-A85E-47C0-A70F-77FCDA9D4827}" destId="{2BC19969-2C76-8D45-A55D-078E3B83647D}" srcOrd="0" destOrd="1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0AC7D34C-4A6F-4017-9889-3A7918CF2A81}" srcId="{AAAC6DBC-4801-9146-828E-827BB292A4E8}" destId="{44D3D310-8ECE-45EB-AB3A-0E44F2566EDD}" srcOrd="2" destOrd="0" parTransId="{BE48F1EE-FAA1-4A57-8EAD-8D4142B9D519}" sibTransId="{20120C95-DF16-415E-AFED-82A312C1EC0B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F6A39786-9D43-4F64-A6DF-50D0F0E26B23}" type="presOf" srcId="{44D3D310-8ECE-45EB-AB3A-0E44F2566EDD}" destId="{2BC19969-2C76-8D45-A55D-078E3B83647D}" srcOrd="0" destOrd="2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D3A48B9D-024B-4931-B4F1-27C6E585AA59}" srcId="{AAAC6DBC-4801-9146-828E-827BB292A4E8}" destId="{28BC6F0C-A85E-47C0-A70F-77FCDA9D4827}" srcOrd="1" destOrd="0" parTransId="{E08773C0-C7C7-439F-AC97-2C424FEDAD29}" sibTransId="{4C5D7E6B-4033-4325-9DDF-298D4AE789B8}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BF7886F0-F1BE-41B6-8695-2CBAC161FCAC}" srcId="{1D9D6C1B-8764-3C4C-B47B-CB3F49D7084D}" destId="{E8EA55D2-9FED-44BE-B660-4353A6178529}" srcOrd="1" destOrd="0" parTransId="{57AD0B58-7419-4EB8-8C05-78F273140551}" sibTransId="{8855FB7E-26A8-4057-B9C9-C6F53097EE90}"/>
    <dgm:cxn modelId="{217E2FFD-1138-4C62-A862-9D5E23C84CC0}" type="presOf" srcId="{E8EA55D2-9FED-44BE-B660-4353A6178529}" destId="{5320A93E-E9A1-244D-A69C-7BEAD76D8D8B}" srcOrd="0" destOrd="1" presId="urn:microsoft.com/office/officeart/2005/8/layout/list1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400" b="0" i="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  <a:endParaRPr lang="en-US" sz="24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400" b="0" i="0">
              <a:latin typeface="Proxima Nova Rg" panose="02000506030000020004" pitchFamily="2" charset="0"/>
            </a:rPr>
            <a:t>Final Design Report (FDR)</a:t>
          </a:r>
          <a:endParaRPr lang="en-US" sz="24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CC3F06E-5EA8-4244-AEB5-2B11BA4BFA1A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gm:t>
    </dgm:pt>
    <dgm:pt modelId="{ACD568F5-9A5E-43F1-8B59-135789999B8F}" type="parTrans" cxnId="{B5C5B882-5923-41DA-A501-C648F90CE4BC}">
      <dgm:prSet/>
      <dgm:spPr/>
      <dgm:t>
        <a:bodyPr/>
        <a:lstStyle/>
        <a:p>
          <a:endParaRPr lang="en-US"/>
        </a:p>
      </dgm:t>
    </dgm:pt>
    <dgm:pt modelId="{98B94D34-C558-49B2-B587-00334506452A}" type="sibTrans" cxnId="{B5C5B882-5923-41DA-A501-C648F90CE4BC}">
      <dgm:prSet/>
      <dgm:spPr/>
      <dgm:t>
        <a:bodyPr/>
        <a:lstStyle/>
        <a:p>
          <a:endParaRPr lang="en-US"/>
        </a:p>
      </dgm:t>
    </dgm:pt>
    <dgm:pt modelId="{A7A14325-38F5-4D04-B7A1-8669D0FB3E47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gm:t>
    </dgm:pt>
    <dgm:pt modelId="{6125B7B9-89B7-4181-B5F9-EC25C062C7BF}" type="parTrans" cxnId="{61B6F537-B898-4F24-BA02-05DFD1C7D48D}">
      <dgm:prSet/>
      <dgm:spPr/>
      <dgm:t>
        <a:bodyPr/>
        <a:lstStyle/>
        <a:p>
          <a:endParaRPr lang="en-US"/>
        </a:p>
      </dgm:t>
    </dgm:pt>
    <dgm:pt modelId="{0DF31EF3-CBE3-443E-AC56-B0C5CC3D9099}" type="sibTrans" cxnId="{61B6F537-B898-4F24-BA02-05DFD1C7D48D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59669F33-6FDB-4B2A-8082-D8EC31E44474}" type="presOf" srcId="{6CC3F06E-5EA8-4244-AEB5-2B11BA4BFA1A}" destId="{EC148BCD-CD9D-DA4C-9F72-BDD23CC07C98}" srcOrd="0" destOrd="1" presId="urn:microsoft.com/office/officeart/2005/8/layout/list1"/>
    <dgm:cxn modelId="{61B6F537-B898-4F24-BA02-05DFD1C7D48D}" srcId="{AAAC6DBC-4801-9146-828E-827BB292A4E8}" destId="{A7A14325-38F5-4D04-B7A1-8669D0FB3E47}" srcOrd="1" destOrd="0" parTransId="{6125B7B9-89B7-4181-B5F9-EC25C062C7BF}" sibTransId="{0DF31EF3-CBE3-443E-AC56-B0C5CC3D9099}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B5C5B882-5923-41DA-A501-C648F90CE4BC}" srcId="{8ED78BA0-96E7-B043-A20E-21FA78203FDB}" destId="{6CC3F06E-5EA8-4244-AEB5-2B11BA4BFA1A}" srcOrd="1" destOrd="0" parTransId="{ACD568F5-9A5E-43F1-8B59-135789999B8F}" sibTransId="{98B94D34-C558-49B2-B587-00334506452A}"/>
    <dgm:cxn modelId="{CDC83085-6D9F-4EE7-99F5-7ED93784A664}" type="presOf" srcId="{A7A14325-38F5-4D04-B7A1-8669D0FB3E47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BCC-59CD-BB4D-A591-86FAAE7E2B53}">
      <dsp:nvSpPr>
        <dsp:cNvPr id="0" name=""/>
        <dsp:cNvSpPr/>
      </dsp:nvSpPr>
      <dsp:spPr>
        <a:xfrm>
          <a:off x="305491" y="821780"/>
          <a:ext cx="2465341" cy="2465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125291" y="1613105"/>
          <a:ext cx="821780" cy="82178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2758750" y="19650"/>
          <a:ext cx="1575020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sp:txBody>
      <dsp:txXfrm>
        <a:off x="2758750" y="19650"/>
        <a:ext cx="1575020" cy="1027225"/>
      </dsp:txXfrm>
    </dsp:sp>
    <dsp:sp modelId="{9AA57AB6-F4F1-074A-9222-6D1DA12AEEE3}">
      <dsp:nvSpPr>
        <dsp:cNvPr id="0" name=""/>
        <dsp:cNvSpPr/>
      </dsp:nvSpPr>
      <dsp:spPr>
        <a:xfrm>
          <a:off x="2832679" y="513612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393639" y="616438"/>
          <a:ext cx="1541660" cy="13343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2813283" y="1027441"/>
          <a:ext cx="1479981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sp:txBody>
      <dsp:txXfrm>
        <a:off x="2813283" y="1027441"/>
        <a:ext cx="1479981" cy="1027225"/>
      </dsp:txXfrm>
    </dsp:sp>
    <dsp:sp modelId="{76516D5D-8B5F-6E44-9545-3EA448DE0646}">
      <dsp:nvSpPr>
        <dsp:cNvPr id="0" name=""/>
        <dsp:cNvSpPr/>
      </dsp:nvSpPr>
      <dsp:spPr>
        <a:xfrm>
          <a:off x="2832679" y="1540838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19188" y="1709015"/>
          <a:ext cx="1079162" cy="745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F368-6E23-6B45-921E-94FB003025A8}">
      <dsp:nvSpPr>
        <dsp:cNvPr id="0" name=""/>
        <dsp:cNvSpPr/>
      </dsp:nvSpPr>
      <dsp:spPr>
        <a:xfrm>
          <a:off x="312087" y="1031578"/>
          <a:ext cx="3094736" cy="3094736"/>
        </a:xfrm>
        <a:prstGeom prst="ellipse">
          <a:avLst/>
        </a:prstGeom>
        <a:solidFill>
          <a:srgbClr val="570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91E4-4F10-5C4D-BAA4-758BA6A266F3}">
      <dsp:nvSpPr>
        <dsp:cNvPr id="0" name=""/>
        <dsp:cNvSpPr/>
      </dsp:nvSpPr>
      <dsp:spPr>
        <a:xfrm>
          <a:off x="754377" y="1473868"/>
          <a:ext cx="2210157" cy="221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4BCC-59CD-BB4D-A591-86FAAE7E2B53}">
      <dsp:nvSpPr>
        <dsp:cNvPr id="0" name=""/>
        <dsp:cNvSpPr/>
      </dsp:nvSpPr>
      <dsp:spPr>
        <a:xfrm>
          <a:off x="1218395" y="1915899"/>
          <a:ext cx="1326094" cy="13260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659361" y="2341549"/>
          <a:ext cx="442031" cy="44203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3422612" y="41937"/>
          <a:ext cx="2480028" cy="74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sp:txBody>
      <dsp:txXfrm>
        <a:off x="3422612" y="41937"/>
        <a:ext cx="2480028" cy="740157"/>
      </dsp:txXfrm>
    </dsp:sp>
    <dsp:sp modelId="{9AA57AB6-F4F1-074A-9222-6D1DA12AEEE3}">
      <dsp:nvSpPr>
        <dsp:cNvPr id="0" name=""/>
        <dsp:cNvSpPr/>
      </dsp:nvSpPr>
      <dsp:spPr>
        <a:xfrm>
          <a:off x="3535771" y="370078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591245" y="613789"/>
          <a:ext cx="2186946" cy="1702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3435989" y="765108"/>
          <a:ext cx="2127987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sp:txBody>
      <dsp:txXfrm>
        <a:off x="3435989" y="765108"/>
        <a:ext cx="2127987" cy="740157"/>
      </dsp:txXfrm>
    </dsp:sp>
    <dsp:sp modelId="{76516D5D-8B5F-6E44-9545-3EA448DE0646}">
      <dsp:nvSpPr>
        <dsp:cNvPr id="0" name=""/>
        <dsp:cNvSpPr/>
      </dsp:nvSpPr>
      <dsp:spPr>
        <a:xfrm>
          <a:off x="3535771" y="1110236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69835" y="1341826"/>
          <a:ext cx="1795978" cy="13333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D67F-7FFD-0645-BD9B-9E5B676995CE}">
      <dsp:nvSpPr>
        <dsp:cNvPr id="0" name=""/>
        <dsp:cNvSpPr/>
      </dsp:nvSpPr>
      <dsp:spPr>
        <a:xfrm>
          <a:off x="3433173" y="1504770"/>
          <a:ext cx="2314073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sp:txBody>
      <dsp:txXfrm>
        <a:off x="3433173" y="1504770"/>
        <a:ext cx="2314073" cy="740157"/>
      </dsp:txXfrm>
    </dsp:sp>
    <dsp:sp modelId="{F1EB8419-BEB3-854C-B8FF-9354BCDD7759}">
      <dsp:nvSpPr>
        <dsp:cNvPr id="0" name=""/>
        <dsp:cNvSpPr/>
      </dsp:nvSpPr>
      <dsp:spPr>
        <a:xfrm>
          <a:off x="3535771" y="1850394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3E03-D69B-6942-948D-6AA9DE76E4AD}">
      <dsp:nvSpPr>
        <dsp:cNvPr id="0" name=""/>
        <dsp:cNvSpPr/>
      </dsp:nvSpPr>
      <dsp:spPr>
        <a:xfrm rot="5400000">
          <a:off x="2336303" y="2020346"/>
          <a:ext cx="1369936" cy="1028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78EB-7977-2447-8892-1B54A6157304}">
      <dsp:nvSpPr>
        <dsp:cNvPr id="0" name=""/>
        <dsp:cNvSpPr/>
      </dsp:nvSpPr>
      <dsp:spPr>
        <a:xfrm>
          <a:off x="3437467" y="2197239"/>
          <a:ext cx="1834466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sp:txBody>
      <dsp:txXfrm>
        <a:off x="3437467" y="2197239"/>
        <a:ext cx="1834466" cy="740157"/>
      </dsp:txXfrm>
    </dsp:sp>
    <dsp:sp modelId="{0439D031-A89D-BD46-8795-A7FA34D37CC7}">
      <dsp:nvSpPr>
        <dsp:cNvPr id="0" name=""/>
        <dsp:cNvSpPr/>
      </dsp:nvSpPr>
      <dsp:spPr>
        <a:xfrm>
          <a:off x="3535771" y="2590552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866D-C528-D54F-826B-7397F9C678E2}">
      <dsp:nvSpPr>
        <dsp:cNvPr id="0" name=""/>
        <dsp:cNvSpPr/>
      </dsp:nvSpPr>
      <dsp:spPr>
        <a:xfrm rot="5400000">
          <a:off x="2703648" y="2701550"/>
          <a:ext cx="941625" cy="719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9326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recreational space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20 person-classroom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40 person-classroom</a:t>
          </a:r>
        </a:p>
      </dsp:txBody>
      <dsp:txXfrm>
        <a:off x="0" y="193265"/>
        <a:ext cx="6096000" cy="1386000"/>
      </dsp:txXfrm>
    </dsp:sp>
    <dsp:sp modelId="{96D449A5-8CF5-0D4C-9470-7C2F22AB24CE}">
      <dsp:nvSpPr>
        <dsp:cNvPr id="0" name=""/>
        <dsp:cNvSpPr/>
      </dsp:nvSpPr>
      <dsp:spPr>
        <a:xfrm>
          <a:off x="304800" y="3090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20652" y="46757"/>
        <a:ext cx="4235496" cy="293016"/>
      </dsp:txXfrm>
    </dsp:sp>
    <dsp:sp modelId="{5320A93E-E9A1-244D-A69C-7BEAD76D8D8B}">
      <dsp:nvSpPr>
        <dsp:cNvPr id="0" name=""/>
        <dsp:cNvSpPr/>
      </dsp:nvSpPr>
      <dsp:spPr>
        <a:xfrm>
          <a:off x="0" y="180102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All</a:t>
          </a:r>
          <a:r>
            <a:rPr lang="en-US" sz="2300" b="0" i="0" kern="1200" baseline="0" dirty="0">
              <a:latin typeface="Proxima Nova Rg" panose="02000506030000020004" pitchFamily="2" charset="0"/>
            </a:rPr>
            <a:t> classroom spaces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Facility of choice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Electrical &amp; plumbing plans for dorm</a:t>
          </a:r>
        </a:p>
      </dsp:txBody>
      <dsp:txXfrm>
        <a:off x="0" y="1801025"/>
        <a:ext cx="6096000" cy="1386000"/>
      </dsp:txXfrm>
    </dsp:sp>
    <dsp:sp modelId="{13086218-E288-3044-B21D-7C4BF082C728}">
      <dsp:nvSpPr>
        <dsp:cNvPr id="0" name=""/>
        <dsp:cNvSpPr/>
      </dsp:nvSpPr>
      <dsp:spPr>
        <a:xfrm>
          <a:off x="304800" y="163866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20652" y="1654517"/>
        <a:ext cx="4235496" cy="293016"/>
      </dsp:txXfrm>
    </dsp:sp>
    <dsp:sp modelId="{2BC19969-2C76-8D45-A55D-078E3B83647D}">
      <dsp:nvSpPr>
        <dsp:cNvPr id="0" name=""/>
        <dsp:cNvSpPr/>
      </dsp:nvSpPr>
      <dsp:spPr>
        <a:xfrm>
          <a:off x="0" y="3408785"/>
          <a:ext cx="60960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Floor</a:t>
          </a:r>
          <a:r>
            <a:rPr lang="en-US" sz="2300" b="0" i="0" kern="120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LEED Gold and implementation plan</a:t>
          </a:r>
        </a:p>
      </dsp:txBody>
      <dsp:txXfrm>
        <a:off x="0" y="3408785"/>
        <a:ext cx="6096000" cy="1316699"/>
      </dsp:txXfrm>
    </dsp:sp>
    <dsp:sp modelId="{8D4DE655-2605-8B4B-B4BD-0414015C16E0}">
      <dsp:nvSpPr>
        <dsp:cNvPr id="0" name=""/>
        <dsp:cNvSpPr/>
      </dsp:nvSpPr>
      <dsp:spPr>
        <a:xfrm>
          <a:off x="304800" y="324642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20652" y="3262277"/>
        <a:ext cx="423549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4997754" cy="1198179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>
          <a:off x="0" y="-36522"/>
          <a:ext cx="1410746" cy="1344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51446" y="1234701"/>
          <a:ext cx="4694861" cy="14644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196483" y="1234701"/>
        <a:ext cx="4604787" cy="141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53448"/>
          <a:ext cx="5221045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211" tIns="312420" rIns="40521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>
              <a:latin typeface="Proxima Nova Rg" panose="02000506030000020004" pitchFamily="2" charset="0"/>
            </a:rPr>
            <a:t>Determine device choice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>
              <a:latin typeface="Proxima Nova Rg" panose="02000506030000020004" pitchFamily="2" charset="0"/>
            </a:rPr>
            <a:t>Initial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completed task</a:t>
          </a:r>
        </a:p>
      </dsp:txBody>
      <dsp:txXfrm>
        <a:off x="0" y="253448"/>
        <a:ext cx="5221045" cy="1464750"/>
      </dsp:txXfrm>
    </dsp:sp>
    <dsp:sp modelId="{96D449A5-8CF5-0D4C-9470-7C2F22AB24CE}">
      <dsp:nvSpPr>
        <dsp:cNvPr id="0" name=""/>
        <dsp:cNvSpPr/>
      </dsp:nvSpPr>
      <dsp:spPr>
        <a:xfrm>
          <a:off x="261052" y="32048"/>
          <a:ext cx="3654731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40" tIns="0" rIns="13814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282668" y="53664"/>
        <a:ext cx="3611499" cy="399568"/>
      </dsp:txXfrm>
    </dsp:sp>
    <dsp:sp modelId="{5320A93E-E9A1-244D-A69C-7BEAD76D8D8B}">
      <dsp:nvSpPr>
        <dsp:cNvPr id="0" name=""/>
        <dsp:cNvSpPr/>
      </dsp:nvSpPr>
      <dsp:spPr>
        <a:xfrm>
          <a:off x="0" y="2020598"/>
          <a:ext cx="5221045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211" tIns="312420" rIns="40521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Updated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Two completed tasks</a:t>
          </a:r>
        </a:p>
      </dsp:txBody>
      <dsp:txXfrm>
        <a:off x="0" y="2020598"/>
        <a:ext cx="5221045" cy="1110375"/>
      </dsp:txXfrm>
    </dsp:sp>
    <dsp:sp modelId="{13086218-E288-3044-B21D-7C4BF082C728}">
      <dsp:nvSpPr>
        <dsp:cNvPr id="0" name=""/>
        <dsp:cNvSpPr/>
      </dsp:nvSpPr>
      <dsp:spPr>
        <a:xfrm>
          <a:off x="261052" y="1799198"/>
          <a:ext cx="3654731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40" tIns="0" rIns="13814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282668" y="1820814"/>
        <a:ext cx="3611499" cy="399568"/>
      </dsp:txXfrm>
    </dsp:sp>
    <dsp:sp modelId="{2BC19969-2C76-8D45-A55D-078E3B83647D}">
      <dsp:nvSpPr>
        <dsp:cNvPr id="0" name=""/>
        <dsp:cNvSpPr/>
      </dsp:nvSpPr>
      <dsp:spPr>
        <a:xfrm>
          <a:off x="0" y="3433373"/>
          <a:ext cx="5221045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211" tIns="312420" rIns="40521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Circuit &amp; schematic diagrams</a:t>
          </a:r>
        </a:p>
      </dsp:txBody>
      <dsp:txXfrm>
        <a:off x="0" y="3433373"/>
        <a:ext cx="5221045" cy="1464750"/>
      </dsp:txXfrm>
    </dsp:sp>
    <dsp:sp modelId="{8D4DE655-2605-8B4B-B4BD-0414015C16E0}">
      <dsp:nvSpPr>
        <dsp:cNvPr id="0" name=""/>
        <dsp:cNvSpPr/>
      </dsp:nvSpPr>
      <dsp:spPr>
        <a:xfrm>
          <a:off x="261052" y="3211973"/>
          <a:ext cx="3654731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40" tIns="0" rIns="13814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282668" y="3233589"/>
        <a:ext cx="3611499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93264"/>
          <a:ext cx="5528915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105" tIns="374904" rIns="4291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  <a:endParaRPr lang="en-US" sz="24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sp:txBody>
      <dsp:txXfrm>
        <a:off x="0" y="293264"/>
        <a:ext cx="5528915" cy="1219050"/>
      </dsp:txXfrm>
    </dsp:sp>
    <dsp:sp modelId="{96D449A5-8CF5-0D4C-9470-7C2F22AB24CE}">
      <dsp:nvSpPr>
        <dsp:cNvPr id="0" name=""/>
        <dsp:cNvSpPr/>
      </dsp:nvSpPr>
      <dsp:spPr>
        <a:xfrm>
          <a:off x="276445" y="27584"/>
          <a:ext cx="3870241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86" tIns="0" rIns="14628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02384" y="53523"/>
        <a:ext cx="3818363" cy="479482"/>
      </dsp:txXfrm>
    </dsp:sp>
    <dsp:sp modelId="{5320A93E-E9A1-244D-A69C-7BEAD76D8D8B}">
      <dsp:nvSpPr>
        <dsp:cNvPr id="0" name=""/>
        <dsp:cNvSpPr/>
      </dsp:nvSpPr>
      <dsp:spPr>
        <a:xfrm>
          <a:off x="0" y="1875194"/>
          <a:ext cx="552891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105" tIns="374904" rIns="4291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Updated CAD model</a:t>
          </a:r>
        </a:p>
      </dsp:txBody>
      <dsp:txXfrm>
        <a:off x="0" y="1875194"/>
        <a:ext cx="5528915" cy="850500"/>
      </dsp:txXfrm>
    </dsp:sp>
    <dsp:sp modelId="{13086218-E288-3044-B21D-7C4BF082C728}">
      <dsp:nvSpPr>
        <dsp:cNvPr id="0" name=""/>
        <dsp:cNvSpPr/>
      </dsp:nvSpPr>
      <dsp:spPr>
        <a:xfrm>
          <a:off x="276445" y="1609514"/>
          <a:ext cx="3870241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86" tIns="0" rIns="14628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02384" y="1635453"/>
        <a:ext cx="3818363" cy="479482"/>
      </dsp:txXfrm>
    </dsp:sp>
    <dsp:sp modelId="{2BC19969-2C76-8D45-A55D-078E3B83647D}">
      <dsp:nvSpPr>
        <dsp:cNvPr id="0" name=""/>
        <dsp:cNvSpPr/>
      </dsp:nvSpPr>
      <dsp:spPr>
        <a:xfrm>
          <a:off x="0" y="3088575"/>
          <a:ext cx="5528915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105" tIns="374904" rIns="4291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>
              <a:latin typeface="Proxima Nova Rg" panose="02000506030000020004" pitchFamily="2" charset="0"/>
            </a:rPr>
            <a:t>Final Design Report (FDR)</a:t>
          </a:r>
          <a:endParaRPr lang="en-US" sz="24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sp:txBody>
      <dsp:txXfrm>
        <a:off x="0" y="3088575"/>
        <a:ext cx="5528915" cy="1219050"/>
      </dsp:txXfrm>
    </dsp:sp>
    <dsp:sp modelId="{8D4DE655-2605-8B4B-B4BD-0414015C16E0}">
      <dsp:nvSpPr>
        <dsp:cNvPr id="0" name=""/>
        <dsp:cNvSpPr/>
      </dsp:nvSpPr>
      <dsp:spPr>
        <a:xfrm>
          <a:off x="276445" y="2822894"/>
          <a:ext cx="3870241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86" tIns="0" rIns="14628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02384" y="2848833"/>
        <a:ext cx="3818363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499FFA-6E83-45B3-96EE-9E9B28D5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861" y="1720299"/>
            <a:ext cx="11410278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THE SEMESTER-LONG DESIGN PROJECTS (SLDPs) (VIRTUAL)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B6684A-E649-450F-B71B-E755559B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5572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A6247B-8976-4766-B7E4-C3C928B469A0}"/>
              </a:ext>
            </a:extLst>
          </p:cNvPr>
          <p:cNvCxnSpPr>
            <a:cxnSpLocks/>
          </p:cNvCxnSpPr>
          <p:nvPr/>
        </p:nvCxnSpPr>
        <p:spPr>
          <a:xfrm>
            <a:off x="4193177" y="4297484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F289D8-5432-4081-9CA6-AA68317FE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4281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SLDP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25767" y="2022505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Biomedical Device (BMD)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082571"/>
              </p:ext>
            </p:extLst>
          </p:nvPr>
        </p:nvGraphicFramePr>
        <p:xfrm>
          <a:off x="6096000" y="1281853"/>
          <a:ext cx="5221045" cy="493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87450"/>
              </p:ext>
            </p:extLst>
          </p:nvPr>
        </p:nvGraphicFramePr>
        <p:xfrm>
          <a:off x="384468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70756" y="2907797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45626" y="4285349"/>
            <a:ext cx="485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Complete extra tasks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248814-652F-4346-91BB-9B34BF9F07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6DC9C5-E3D0-4A9A-BE63-E99CF6B3BBD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7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44577" y="2252317"/>
            <a:ext cx="5810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Identify a problem or address a proposed problem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Develop a solution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Manufacture a proof of concept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$100 budget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Theoretical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resources: EG1003 workshops, Open Lab, RAD Mentors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7202232" y="5594369"/>
            <a:ext cx="3175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3: </a:t>
            </a:r>
            <a:r>
              <a:rPr lang="en-US" sz="1600" dirty="0" err="1">
                <a:latin typeface="Proxima Nova Rg" panose="02000506030000020004" pitchFamily="2" charset="0"/>
              </a:rPr>
              <a:t>SpeakSign</a:t>
            </a:r>
            <a:r>
              <a:rPr lang="en-US" sz="1600" dirty="0">
                <a:latin typeface="Proxima Nova Rg" panose="02000506030000020004" pitchFamily="2" charset="0"/>
              </a:rPr>
              <a:t> RAD Project </a:t>
            </a:r>
          </a:p>
        </p:txBody>
      </p:sp>
      <p:pic>
        <p:nvPicPr>
          <p:cNvPr id="14" name="Picture 13" descr="A picture containing person, indoor, holding, woman&#10;&#10;Description automatically generated">
            <a:extLst>
              <a:ext uri="{FF2B5EF4-FFF2-40B4-BE49-F238E27FC236}">
                <a16:creationId xmlns:a16="http://schemas.microsoft.com/office/drawing/2014/main" id="{5FDBCCF1-C14F-0740-824F-7D8E63F41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4082" b="12886"/>
          <a:stretch/>
        </p:blipFill>
        <p:spPr>
          <a:xfrm>
            <a:off x="6374357" y="2252317"/>
            <a:ext cx="4831621" cy="332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56DB577-5028-4E83-9863-2F07DD79F7CE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30862-D344-490C-8778-A5B0D03B051C}"/>
              </a:ext>
            </a:extLst>
          </p:cNvPr>
          <p:cNvSpPr/>
          <p:nvPr/>
        </p:nvSpPr>
        <p:spPr>
          <a:xfrm>
            <a:off x="3808247" y="1410525"/>
            <a:ext cx="4575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Rapid Assembly &amp; Design (RAD)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D2E5BC-0BA6-4C2E-9094-E1EA34977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298B18-1E6A-4791-8DAC-96BA1812494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6919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06563"/>
              </p:ext>
            </p:extLst>
          </p:nvPr>
        </p:nvGraphicFramePr>
        <p:xfrm>
          <a:off x="5879568" y="1634953"/>
          <a:ext cx="5528916" cy="433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603032"/>
              </p:ext>
            </p:extLst>
          </p:nvPr>
        </p:nvGraphicFramePr>
        <p:xfrm>
          <a:off x="324703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10992" y="2951874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67443" y="4107896"/>
            <a:ext cx="485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functionalities as determined by RAD Mentor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5F96E2-564A-4534-ABBF-1072E5C1D937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F6EF8-B8C3-4D50-8800-5CB06A6F5D8C}"/>
              </a:ext>
            </a:extLst>
          </p:cNvPr>
          <p:cNvSpPr/>
          <p:nvPr/>
        </p:nvSpPr>
        <p:spPr>
          <a:xfrm>
            <a:off x="547584" y="2063793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Rapid Assembly &amp; Design (RAD)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79DB59-8579-4AC2-A45C-6484386264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A8B6EC-7793-42C8-9B90-33C014E1BD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9680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71FAC-1877-0547-931D-C8062C44893C}"/>
              </a:ext>
            </a:extLst>
          </p:cNvPr>
          <p:cNvSpPr/>
          <p:nvPr/>
        </p:nvSpPr>
        <p:spPr>
          <a:xfrm>
            <a:off x="887313" y="3085020"/>
            <a:ext cx="10554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Which projects interest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Refer to </a:t>
            </a:r>
            <a:r>
              <a:rPr lang="en-US" sz="2400" dirty="0" err="1">
                <a:latin typeface="Proxima Nova Rg" panose="02000506030000020004" pitchFamily="2" charset="0"/>
              </a:rPr>
              <a:t>manual.eg.poly.edu</a:t>
            </a:r>
            <a:r>
              <a:rPr lang="en-US" sz="2400" dirty="0">
                <a:latin typeface="Proxima Nova Rg" panose="02000506030000020004" pitchFamily="2" charset="0"/>
              </a:rPr>
              <a:t> for full project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Speak with Professors and TAs for information regarding projects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E21B49-2117-4D72-995A-C0F3823A739D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92BBAF-41BC-48D0-A95A-0A92B1C83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CC4B11-A1CB-4AFF-A212-9B5C45B696B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189B0B-CAC9-43B1-8D21-DA3583EB0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349162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Grading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SLDP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2947595"/>
            <a:ext cx="0" cy="18664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AAE376-E5CA-4B52-9924-595956BC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75C225-FD65-49BD-B08A-0940A71BB7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7ECC599-1849-154D-BF12-13A0E9874EEB}"/>
              </a:ext>
            </a:extLst>
          </p:cNvPr>
          <p:cNvSpPr txBox="1">
            <a:spLocks/>
          </p:cNvSpPr>
          <p:nvPr/>
        </p:nvSpPr>
        <p:spPr>
          <a:xfrm>
            <a:off x="848115" y="2009080"/>
            <a:ext cx="6353848" cy="349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Three Project Types: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Housing &amp; Innovation in Revit (HIR)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Biomedical Device (BMD)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Rapid Assembly &amp; Design (RAD)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432BB-BE73-4A4E-AB3F-88BE3BBA3B14}"/>
              </a:ext>
            </a:extLst>
          </p:cNvPr>
          <p:cNvSpPr/>
          <p:nvPr/>
        </p:nvSpPr>
        <p:spPr>
          <a:xfrm>
            <a:off x="8488363" y="1859804"/>
            <a:ext cx="19848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10</a:t>
            </a:r>
          </a:p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Week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E08EBE-2F0E-C145-B2B3-C7286EF8AA63}"/>
              </a:ext>
            </a:extLst>
          </p:cNvPr>
          <p:cNvSpPr/>
          <p:nvPr/>
        </p:nvSpPr>
        <p:spPr>
          <a:xfrm>
            <a:off x="8337681" y="3897092"/>
            <a:ext cx="228620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2-4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Team Members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INTRODUCTION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149319-E337-48B4-A20F-06DE4000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B01B67-74F7-4C1D-9B61-E25A71B08F3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05375-2857-1244-9385-F7EE9201EE74}"/>
              </a:ext>
            </a:extLst>
          </p:cNvPr>
          <p:cNvSpPr/>
          <p:nvPr/>
        </p:nvSpPr>
        <p:spPr>
          <a:xfrm>
            <a:off x="1935244" y="5481018"/>
            <a:ext cx="8321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The SLDP is 30% of your total course grade! </a:t>
            </a:r>
            <a:endParaRPr lang="en-US" sz="320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F9678C-BF33-4A55-9547-85351D1B95BF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BDB6CB-6461-4141-9FC9-4CAD3F784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24946"/>
              </p:ext>
            </p:extLst>
          </p:nvPr>
        </p:nvGraphicFramePr>
        <p:xfrm>
          <a:off x="234041" y="2941836"/>
          <a:ext cx="1172391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0379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Benchmarks &amp;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Final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75C0D6-A952-4001-A700-107E6844F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9D1308-99A9-4A1E-8534-5632ED64638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9470" y="-626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478206" y="2685152"/>
            <a:ext cx="6154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certain portions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dates on schedule on eg.poly.edu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Penalties for late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Extra credit for early completion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18375F-9B48-43D3-9850-F9933604893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713D-D6DC-4802-8E23-5D0F6173EC6D}"/>
              </a:ext>
            </a:extLst>
          </p:cNvPr>
          <p:cNvGrpSpPr/>
          <p:nvPr/>
        </p:nvGrpSpPr>
        <p:grpSpPr>
          <a:xfrm>
            <a:off x="6632250" y="2041303"/>
            <a:ext cx="4809309" cy="3351668"/>
            <a:chOff x="6632250" y="2189181"/>
            <a:chExt cx="4809309" cy="335166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A32A8B66-8552-784A-9380-AB5393BCC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005098"/>
                </p:ext>
              </p:extLst>
            </p:nvPr>
          </p:nvGraphicFramePr>
          <p:xfrm>
            <a:off x="6632250" y="2253727"/>
            <a:ext cx="4809309" cy="3287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9CB798-0E30-4F8F-9653-7EEC4A1BECA5}"/>
                </a:ext>
              </a:extLst>
            </p:cNvPr>
            <p:cNvSpPr/>
            <p:nvPr/>
          </p:nvSpPr>
          <p:spPr>
            <a:xfrm>
              <a:off x="9617336" y="2189181"/>
              <a:ext cx="1339328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03DA17-71D8-451D-BB81-AD65273B5215}"/>
                </a:ext>
              </a:extLst>
            </p:cNvPr>
            <p:cNvSpPr/>
            <p:nvPr/>
          </p:nvSpPr>
          <p:spPr>
            <a:xfrm>
              <a:off x="9880899" y="2458122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66E9E-0A14-454D-ACC2-B9F76ABDFB73}"/>
                </a:ext>
              </a:extLst>
            </p:cNvPr>
            <p:cNvSpPr/>
            <p:nvPr/>
          </p:nvSpPr>
          <p:spPr>
            <a:xfrm>
              <a:off x="9468522" y="3213708"/>
              <a:ext cx="1488142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C8FE03-895D-4872-8FCC-D7D7A7861D53}"/>
                </a:ext>
              </a:extLst>
            </p:cNvPr>
            <p:cNvSpPr/>
            <p:nvPr/>
          </p:nvSpPr>
          <p:spPr>
            <a:xfrm>
              <a:off x="10030811" y="3581091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DF6EF-4497-413A-85E9-F1361B10A71A}"/>
              </a:ext>
            </a:extLst>
          </p:cNvPr>
          <p:cNvSpPr/>
          <p:nvPr/>
        </p:nvSpPr>
        <p:spPr>
          <a:xfrm>
            <a:off x="9812156" y="236442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Proxima Nova Lt" panose="02000506030000020004" pitchFamily="50" charset="0"/>
              </a:rPr>
              <a:t>Benchmark 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31326-568B-4AE4-928E-154DEE79F6C3}"/>
              </a:ext>
            </a:extLst>
          </p:cNvPr>
          <p:cNvSpPr/>
          <p:nvPr/>
        </p:nvSpPr>
        <p:spPr>
          <a:xfrm>
            <a:off x="9812156" y="3403142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Proxima Nova Lt" panose="02000506030000020004" pitchFamily="50" charset="0"/>
              </a:rPr>
              <a:t>Benchmark B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B9392F-21E9-4B85-B95C-7446611CD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0D1AC5-3805-44D3-8798-49AEDE567D3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6B525F-BE60-234A-B4C1-40A8C09E6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243178"/>
              </p:ext>
            </p:extLst>
          </p:nvPr>
        </p:nvGraphicFramePr>
        <p:xfrm>
          <a:off x="6018904" y="1774254"/>
          <a:ext cx="6248400" cy="412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E2A94D1-EEC5-C24D-8096-1D022EB6720D}"/>
              </a:ext>
            </a:extLst>
          </p:cNvPr>
          <p:cNvSpPr/>
          <p:nvPr/>
        </p:nvSpPr>
        <p:spPr>
          <a:xfrm>
            <a:off x="444921" y="1982518"/>
            <a:ext cx="58462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all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 on schedule on eg.poly.edu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partially commission if unable to complete all tasks 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roxima Nova Lt" panose="02000506030000020004" pitchFamily="50" charset="0"/>
            </a:endParaRPr>
          </a:p>
          <a:p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Submission of all SLDP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on same date as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submit early for extra credit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68DCE2-F774-4493-8335-1E7CE89921E5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FB2050-979A-4472-9B14-6F6ACFCA9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0B41DF-3BCF-4590-9D36-F74CF160CE2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348821" y="3315853"/>
            <a:ext cx="5531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3D Revit model of campus extension to NYU Tandon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plumbing &amp; electrical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Obtain LEED Gold certification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325897" y="5538077"/>
            <a:ext cx="4972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181 Mercer Street Building Courtesy of NYU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C9AFC-B3BA-4D44-B781-EC680BC2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04" y="2351913"/>
            <a:ext cx="5603823" cy="31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95B4CF-29BB-4D5B-8F01-1ADE0ED265DC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D0CB7-038B-4761-916A-9260DCA06863}"/>
              </a:ext>
            </a:extLst>
          </p:cNvPr>
          <p:cNvSpPr/>
          <p:nvPr/>
        </p:nvSpPr>
        <p:spPr>
          <a:xfrm>
            <a:off x="3606190" y="1410525"/>
            <a:ext cx="4979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Housing &amp; Innovation in Revit (HIR)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EF9C37-3FE9-4108-A895-25F5F1E68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66B40-A22F-444D-B405-198FA06C982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156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584491"/>
              </p:ext>
            </p:extLst>
          </p:nvPr>
        </p:nvGraphicFramePr>
        <p:xfrm>
          <a:off x="325936" y="1413519"/>
          <a:ext cx="6096000" cy="475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08132"/>
              </p:ext>
            </p:extLst>
          </p:nvPr>
        </p:nvGraphicFramePr>
        <p:xfrm>
          <a:off x="6803037" y="2682078"/>
          <a:ext cx="4997754" cy="266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9100979" y="3020351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288064" y="4423448"/>
            <a:ext cx="422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LEED Platinum 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FB7C2-AF8A-42D8-97CB-DB09D2FF80E2}"/>
              </a:ext>
            </a:extLst>
          </p:cNvPr>
          <p:cNvSpPr/>
          <p:nvPr/>
        </p:nvSpPr>
        <p:spPr>
          <a:xfrm>
            <a:off x="6543309" y="2109997"/>
            <a:ext cx="5517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Housing &amp; Innovation in Revit (HIR)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E427DC-BBDF-41BE-93FB-2EA96A962B5C}"/>
              </a:ext>
            </a:extLst>
          </p:cNvPr>
          <p:cNvSpPr txBox="1">
            <a:spLocks/>
          </p:cNvSpPr>
          <p:nvPr/>
        </p:nvSpPr>
        <p:spPr>
          <a:xfrm>
            <a:off x="564107" y="5246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0E3E5-DC5D-422E-A7C3-C295D77FDE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E5F733-62A3-4EE5-9AB5-D4C93EFC06B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4852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64107" y="2751594"/>
            <a:ext cx="5136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an autonomous prosthetic limb or wearable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Device achieves three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Model design with 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Simulate circuitry using Fritzing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notebook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585480" y="5346008"/>
            <a:ext cx="447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Prosthetic Hand Courtesy of Autodesk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C28D30-5BF5-45F4-B33A-76E00F686E72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DB311-7C91-4299-ABA7-67AA5A347209}"/>
              </a:ext>
            </a:extLst>
          </p:cNvPr>
          <p:cNvSpPr/>
          <p:nvPr/>
        </p:nvSpPr>
        <p:spPr>
          <a:xfrm>
            <a:off x="4266823" y="1410525"/>
            <a:ext cx="3658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Biomedical Device (BMD)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63A44DE-3D88-4D09-B82D-33C6CFC3A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7" y="2450208"/>
            <a:ext cx="5350499" cy="2911096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C2DC31-DFB4-4926-8DFF-74D70AE94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D802D0-1A95-43AB-8354-051E4902FA0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3375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G 1003" id="{CB599C07-1460-F34F-AADE-ABB178B70586}" vid="{230C09DA-D39A-7649-920B-3AE1E29D9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8762</TotalTime>
  <Words>483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 Rg</vt:lpstr>
      <vt:lpstr>Proxima Nova Lt</vt:lpstr>
      <vt:lpstr>Gotham Medium</vt:lpstr>
      <vt:lpstr>Calibri Light</vt:lpstr>
      <vt:lpstr>Calibri</vt:lpstr>
      <vt:lpstr>Arial</vt:lpstr>
      <vt:lpstr>Office Theme</vt:lpstr>
      <vt:lpstr>INTRODUCTION TO THE SEMESTER-LONG DESIGN PROJECTS (SLDPs) (VIRTUAL)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SLDP OPTIONS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83</cp:revision>
  <dcterms:created xsi:type="dcterms:W3CDTF">2020-01-14T01:21:39Z</dcterms:created>
  <dcterms:modified xsi:type="dcterms:W3CDTF">2020-08-02T02:12:10Z</dcterms:modified>
</cp:coreProperties>
</file>