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F5AC4-929F-4F32-B6B3-268E6CAB1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D1372-F80E-4341-8E75-7726AB03C7D6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3BD2B0-C2D4-48A8-ABA2-E02C79D9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0FF9E4-1ED7-46B3-8D42-56AD70B89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56206-4E5F-43B1-B286-92E436C8F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9907EE-60CD-4BEC-8437-6DC25F10B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11916F-9753-4548-B05E-FFA16A5B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strangers into the Zoom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Mute your microphone if there is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excessive background noise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talk over the TAs or other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Graphic 9" descr="Sound Medium">
            <a:extLst>
              <a:ext uri="{FF2B5EF4-FFF2-40B4-BE49-F238E27FC236}">
                <a16:creationId xmlns:a16="http://schemas.microsoft.com/office/drawing/2014/main" id="{2879ECCD-5064-445A-9C59-196AC68ED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8951" y="2874327"/>
            <a:ext cx="2094313" cy="20943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2F907-2E62-4FDD-B2DE-B8855FE89E3F}"/>
              </a:ext>
            </a:extLst>
          </p:cNvPr>
          <p:cNvGrpSpPr/>
          <p:nvPr/>
        </p:nvGrpSpPr>
        <p:grpSpPr>
          <a:xfrm>
            <a:off x="7676613" y="2501989"/>
            <a:ext cx="2838991" cy="2838991"/>
            <a:chOff x="7363100" y="2205564"/>
            <a:chExt cx="3100250" cy="31002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A28887-9966-495D-95DC-EEE65609BABC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82F9E7-D9D7-4B28-B1E5-4E8496934863}"/>
                </a:ext>
              </a:extLst>
            </p:cNvPr>
            <p:cNvCxnSpPr>
              <a:cxnSpLocks/>
              <a:stCxn id="14" idx="1"/>
              <a:endCxn id="14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1FC132-F1C1-439B-8CF0-02EDD2E91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000714-06D6-4C71-AE42-BAA10EEB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B5AC2E-9652-4B0C-903C-7A0D8704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Gotham Medium</vt:lpstr>
      <vt:lpstr>Proxima Nova Lt</vt:lpstr>
      <vt:lpstr>Calibri Light</vt:lpstr>
      <vt:lpstr>Proxima Nova Rg</vt:lpstr>
      <vt:lpstr>Calibri</vt:lpstr>
      <vt:lpstr>Arial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44</cp:revision>
  <dcterms:created xsi:type="dcterms:W3CDTF">2019-06-25T23:10:16Z</dcterms:created>
  <dcterms:modified xsi:type="dcterms:W3CDTF">2020-08-01T21:29:04Z</dcterms:modified>
</cp:coreProperties>
</file>