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71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Gotham Medium" pitchFamily="2" charset="0"/>
      <p:regular r:id="rId14"/>
      <p:italic r:id="rId15"/>
    </p:embeddedFont>
    <p:embeddedFont>
      <p:font typeface="Proxima Nova Lt" panose="02000506030000020004" pitchFamily="2" charset="77"/>
      <p:regular r:id="rId16"/>
    </p:embeddedFont>
    <p:embeddedFont>
      <p:font typeface="Proxima Nova Rg" panose="02000506030000020004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EF601F-DB09-4F7E-B06B-04A5EABD5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who: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editor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in more than one way, always follow 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In-person, over text, on the Google Document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but engage in respectful disagreement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3693EA-E4E6-425F-A6DB-54811CCA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Standard professional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and conquer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specific perspectives and skillsets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gets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Receive collective 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CC409-34A4-4C15-86A4-DD7557A82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a 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work evenly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iteratively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edits the 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BD6D89-ECC4-43BE-92AF-EC2FF1E91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2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485E8C-1A08-4391-B6F3-946C90F95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172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Gotham Medium</vt:lpstr>
      <vt:lpstr>Calibri</vt:lpstr>
      <vt:lpstr>Arial</vt:lpstr>
      <vt:lpstr>Proxima Nova Lt</vt:lpstr>
      <vt:lpstr>Proxima Nova Rg</vt:lpstr>
      <vt:lpstr>Calibri Light</vt:lpstr>
      <vt:lpstr>Office Theme</vt:lpstr>
      <vt:lpstr>TEAM WRITING</vt:lpstr>
      <vt:lpstr>WHAT DO THE BEST TEAMS DO?</vt:lpstr>
      <vt:lpstr>WHY DO YOU WRITE IN TEAMS?</vt:lpstr>
      <vt:lpstr>HOW DO WE WRITE IN TEAMS?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22</cp:revision>
  <dcterms:created xsi:type="dcterms:W3CDTF">2019-06-25T23:10:16Z</dcterms:created>
  <dcterms:modified xsi:type="dcterms:W3CDTF">2022-01-24T23:48:18Z</dcterms:modified>
</cp:coreProperties>
</file>