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2"/>
  </p:notesMasterIdLst>
  <p:sldIdLst>
    <p:sldId id="298" r:id="rId3"/>
    <p:sldId id="258" r:id="rId4"/>
    <p:sldId id="330" r:id="rId5"/>
    <p:sldId id="331" r:id="rId6"/>
    <p:sldId id="299" r:id="rId7"/>
    <p:sldId id="328" r:id="rId8"/>
    <p:sldId id="319" r:id="rId9"/>
    <p:sldId id="329" r:id="rId10"/>
    <p:sldId id="303" r:id="rId11"/>
    <p:sldId id="318" r:id="rId12"/>
    <p:sldId id="320" r:id="rId13"/>
    <p:sldId id="321" r:id="rId14"/>
    <p:sldId id="322" r:id="rId15"/>
    <p:sldId id="324" r:id="rId16"/>
    <p:sldId id="323" r:id="rId17"/>
    <p:sldId id="327" r:id="rId18"/>
    <p:sldId id="325" r:id="rId19"/>
    <p:sldId id="326" r:id="rId20"/>
    <p:sldId id="317" r:id="rId21"/>
  </p:sldIdLst>
  <p:sldSz cx="12192000" cy="6858000"/>
  <p:notesSz cx="6858000" cy="9144000"/>
  <p:embeddedFontLst>
    <p:embeddedFont>
      <p:font typeface="Gotham Medium" pitchFamily="2" charset="0"/>
      <p:regular r:id="rId23"/>
      <p:italic r:id="rId24"/>
    </p:embeddedFont>
    <p:embeddedFont>
      <p:font typeface="Proxima Nova Lt" panose="02000506030000020004" pitchFamily="2" charset="0"/>
      <p:regular r:id="rId25"/>
      <p:bold r:id="rId26"/>
      <p:italic r:id="rId27"/>
      <p:boldItalic r:id="rId28"/>
    </p:embeddedFont>
    <p:embeddedFont>
      <p:font typeface="Proxima Nova Rg" panose="02000506030000020004" pitchFamily="2" charset="77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3" autoAdjust="0"/>
    <p:restoredTop sz="94728"/>
  </p:normalViewPr>
  <p:slideViewPr>
    <p:cSldViewPr snapToGrid="0">
      <p:cViewPr varScale="1">
        <p:scale>
          <a:sx n="102" d="100"/>
          <a:sy n="102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B989F-04ED-40AB-AEEB-998FFA630A1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28848-D6E7-4796-A1AF-5BC6E0373D08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you trying to do?</a:t>
          </a:r>
          <a:br>
            <a:rPr lang="en-US" dirty="0"/>
          </a:br>
          <a:r>
            <a:rPr lang="en-US" dirty="0"/>
            <a:t>NO JARGON</a:t>
          </a:r>
        </a:p>
      </dgm:t>
    </dgm:pt>
    <dgm:pt modelId="{C651F6EB-8AC8-42CF-84BF-9FB420D2CC40}" type="parTrans" cxnId="{4C943497-3E5F-488F-8D85-1F308543FFCA}">
      <dgm:prSet/>
      <dgm:spPr/>
      <dgm:t>
        <a:bodyPr/>
        <a:lstStyle/>
        <a:p>
          <a:endParaRPr lang="en-US"/>
        </a:p>
      </dgm:t>
    </dgm:pt>
    <dgm:pt modelId="{517530EB-EBDC-43CA-8D8B-16AACFD65C90}" type="sibTrans" cxnId="{4C943497-3E5F-488F-8D85-1F308543FFCA}">
      <dgm:prSet/>
      <dgm:spPr/>
      <dgm:t>
        <a:bodyPr/>
        <a:lstStyle/>
        <a:p>
          <a:endParaRPr lang="en-US"/>
        </a:p>
      </dgm:t>
    </dgm:pt>
    <dgm:pt modelId="{57279E7C-ACD0-4365-89BB-781F34631D2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the limits of current practice?</a:t>
          </a:r>
        </a:p>
      </dgm:t>
    </dgm:pt>
    <dgm:pt modelId="{1D202CF1-68EF-476A-9E6D-4A960C9BA5A3}" type="parTrans" cxnId="{8AF3E573-1737-489C-9161-80A9AFB45E46}">
      <dgm:prSet/>
      <dgm:spPr/>
      <dgm:t>
        <a:bodyPr/>
        <a:lstStyle/>
        <a:p>
          <a:endParaRPr lang="en-US"/>
        </a:p>
      </dgm:t>
    </dgm:pt>
    <dgm:pt modelId="{251FDA56-187D-4FC8-9959-40C66D9C4F92}" type="sibTrans" cxnId="{8AF3E573-1737-489C-9161-80A9AFB45E46}">
      <dgm:prSet/>
      <dgm:spPr/>
      <dgm:t>
        <a:bodyPr/>
        <a:lstStyle/>
        <a:p>
          <a:endParaRPr lang="en-US"/>
        </a:p>
      </dgm:t>
    </dgm:pt>
    <dgm:pt modelId="{EB6633F5-4E3B-454C-AE1A-98F8002BD36D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What’s new in your approach?</a:t>
          </a:r>
        </a:p>
      </dgm:t>
    </dgm:pt>
    <dgm:pt modelId="{841D7A58-98EB-4BA0-B776-702911262C91}" type="parTrans" cxnId="{8A7F79DB-AC0E-4B5D-AC30-C60B85E3DDDA}">
      <dgm:prSet/>
      <dgm:spPr/>
      <dgm:t>
        <a:bodyPr/>
        <a:lstStyle/>
        <a:p>
          <a:endParaRPr lang="en-US"/>
        </a:p>
      </dgm:t>
    </dgm:pt>
    <dgm:pt modelId="{EA678B85-4AAB-4F5F-BF0C-E742838F2059}" type="sibTrans" cxnId="{8A7F79DB-AC0E-4B5D-AC30-C60B85E3DDDA}">
      <dgm:prSet/>
      <dgm:spPr/>
      <dgm:t>
        <a:bodyPr/>
        <a:lstStyle/>
        <a:p>
          <a:endParaRPr lang="en-US"/>
        </a:p>
      </dgm:t>
    </dgm:pt>
    <dgm:pt modelId="{40166FAE-016E-4790-A3ED-48112D7F9DEE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Who cares?</a:t>
          </a:r>
        </a:p>
      </dgm:t>
    </dgm:pt>
    <dgm:pt modelId="{7CAA5B9C-4AC8-4D8B-A891-1C8999F89A74}" type="parTrans" cxnId="{C55952F4-7361-4F2B-ADB9-03DCD558E91D}">
      <dgm:prSet/>
      <dgm:spPr/>
      <dgm:t>
        <a:bodyPr/>
        <a:lstStyle/>
        <a:p>
          <a:endParaRPr lang="en-US"/>
        </a:p>
      </dgm:t>
    </dgm:pt>
    <dgm:pt modelId="{5A11DF06-F5D4-4BAA-8785-17266413444A}" type="sibTrans" cxnId="{C55952F4-7361-4F2B-ADB9-03DCD558E91D}">
      <dgm:prSet/>
      <dgm:spPr/>
      <dgm:t>
        <a:bodyPr/>
        <a:lstStyle/>
        <a:p>
          <a:endParaRPr lang="en-US"/>
        </a:p>
      </dgm:t>
    </dgm:pt>
    <dgm:pt modelId="{4290FDE8-22B1-463E-BAFC-B56008E1C995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impact will success have?</a:t>
          </a:r>
        </a:p>
      </dgm:t>
    </dgm:pt>
    <dgm:pt modelId="{D21C2F35-C72D-42F4-8383-12D560F746E0}" type="parTrans" cxnId="{052EBC5A-75D9-4828-8DC4-926CF0991A43}">
      <dgm:prSet/>
      <dgm:spPr/>
      <dgm:t>
        <a:bodyPr/>
        <a:lstStyle/>
        <a:p>
          <a:endParaRPr lang="en-US"/>
        </a:p>
      </dgm:t>
    </dgm:pt>
    <dgm:pt modelId="{4B556592-97EE-4479-9F80-40A0578C1CEA}" type="sibTrans" cxnId="{052EBC5A-75D9-4828-8DC4-926CF0991A43}">
      <dgm:prSet/>
      <dgm:spPr/>
      <dgm:t>
        <a:bodyPr/>
        <a:lstStyle/>
        <a:p>
          <a:endParaRPr lang="en-US"/>
        </a:p>
      </dgm:t>
    </dgm:pt>
    <dgm:pt modelId="{8A796D5C-5631-418E-8755-2A3881571842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What are the risks and payoffs?</a:t>
          </a:r>
        </a:p>
      </dgm:t>
    </dgm:pt>
    <dgm:pt modelId="{16F031E8-0CF5-4E7B-B155-E4428AC99343}" type="parTrans" cxnId="{2E27AF7D-F5C8-4196-8968-C4BC7F1878CB}">
      <dgm:prSet/>
      <dgm:spPr/>
      <dgm:t>
        <a:bodyPr/>
        <a:lstStyle/>
        <a:p>
          <a:endParaRPr lang="en-US"/>
        </a:p>
      </dgm:t>
    </dgm:pt>
    <dgm:pt modelId="{C7A08FB8-EF37-4EEC-A22A-4F03D3A51BAD}" type="sibTrans" cxnId="{2E27AF7D-F5C8-4196-8968-C4BC7F1878CB}">
      <dgm:prSet/>
      <dgm:spPr/>
      <dgm:t>
        <a:bodyPr/>
        <a:lstStyle/>
        <a:p>
          <a:endParaRPr lang="en-US"/>
        </a:p>
      </dgm:t>
    </dgm:pt>
    <dgm:pt modelId="{88E3F55A-9061-40D0-9566-C9E0659236A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much will it cost?</a:t>
          </a:r>
        </a:p>
      </dgm:t>
    </dgm:pt>
    <dgm:pt modelId="{D1CDCD0F-DB7C-47C6-9533-02A8ACEAB37F}" type="parTrans" cxnId="{5F2036E9-88C8-4E3F-98FF-DAF80EF1D946}">
      <dgm:prSet/>
      <dgm:spPr/>
      <dgm:t>
        <a:bodyPr/>
        <a:lstStyle/>
        <a:p>
          <a:endParaRPr lang="en-US"/>
        </a:p>
      </dgm:t>
    </dgm:pt>
    <dgm:pt modelId="{5C425A34-DEFA-4838-BB12-65A199CB75CA}" type="sibTrans" cxnId="{5F2036E9-88C8-4E3F-98FF-DAF80EF1D946}">
      <dgm:prSet/>
      <dgm:spPr/>
      <dgm:t>
        <a:bodyPr/>
        <a:lstStyle/>
        <a:p>
          <a:endParaRPr lang="en-US"/>
        </a:p>
      </dgm:t>
    </dgm:pt>
    <dgm:pt modelId="{AD16E4CD-8F6F-4CD7-BC17-514BEADC04BC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long will it take?</a:t>
          </a:r>
        </a:p>
      </dgm:t>
    </dgm:pt>
    <dgm:pt modelId="{A5BEB607-3B82-4F95-BD7F-9BA491AF32AD}" type="parTrans" cxnId="{E99FB620-AFDB-4381-8164-A50D9056AF25}">
      <dgm:prSet/>
      <dgm:spPr/>
      <dgm:t>
        <a:bodyPr/>
        <a:lstStyle/>
        <a:p>
          <a:endParaRPr lang="en-US"/>
        </a:p>
      </dgm:t>
    </dgm:pt>
    <dgm:pt modelId="{6C73974D-D195-4E15-B929-CF6DB6E8A15B}" type="sibTrans" cxnId="{E99FB620-AFDB-4381-8164-A50D9056AF25}">
      <dgm:prSet/>
      <dgm:spPr/>
      <dgm:t>
        <a:bodyPr/>
        <a:lstStyle/>
        <a:p>
          <a:endParaRPr lang="en-US"/>
        </a:p>
      </dgm:t>
    </dgm:pt>
    <dgm:pt modelId="{C4DCB8C3-5DC7-44FD-839B-DEFC73CD8A9A}">
      <dgm:prSet phldrT="[Text]"/>
      <dgm:spPr>
        <a:solidFill>
          <a:srgbClr val="582D87">
            <a:alpha val="95000"/>
          </a:srgbClr>
        </a:solidFill>
      </dgm:spPr>
      <dgm:t>
        <a:bodyPr/>
        <a:lstStyle/>
        <a:p>
          <a:r>
            <a:rPr lang="en-US" dirty="0"/>
            <a:t>How will success be measured?</a:t>
          </a:r>
        </a:p>
      </dgm:t>
    </dgm:pt>
    <dgm:pt modelId="{10A311F5-1B10-42C2-8CC3-82A0AA64AB1B}" type="parTrans" cxnId="{E5D66E1E-10E5-4636-B215-D32C6325D34D}">
      <dgm:prSet/>
      <dgm:spPr/>
      <dgm:t>
        <a:bodyPr/>
        <a:lstStyle/>
        <a:p>
          <a:endParaRPr lang="en-US"/>
        </a:p>
      </dgm:t>
    </dgm:pt>
    <dgm:pt modelId="{D18EED5E-5518-4F20-87D0-59F1F0C1DBE9}" type="sibTrans" cxnId="{E5D66E1E-10E5-4636-B215-D32C6325D34D}">
      <dgm:prSet/>
      <dgm:spPr/>
      <dgm:t>
        <a:bodyPr/>
        <a:lstStyle/>
        <a:p>
          <a:endParaRPr lang="en-US"/>
        </a:p>
      </dgm:t>
    </dgm:pt>
    <dgm:pt modelId="{29571274-106B-420A-94F4-0BA9A0D8F4AB}" type="pres">
      <dgm:prSet presAssocID="{350B989F-04ED-40AB-AEEB-998FFA630A18}" presName="Name0" presStyleCnt="0">
        <dgm:presLayoutVars>
          <dgm:dir/>
          <dgm:resizeHandles/>
        </dgm:presLayoutVars>
      </dgm:prSet>
      <dgm:spPr/>
    </dgm:pt>
    <dgm:pt modelId="{A3548455-EADB-41F3-AE4F-E18467304B94}" type="pres">
      <dgm:prSet presAssocID="{E9E28848-D6E7-4796-A1AF-5BC6E0373D08}" presName="compNode" presStyleCnt="0"/>
      <dgm:spPr/>
    </dgm:pt>
    <dgm:pt modelId="{F65377D0-E88E-4FAC-A8C5-39B8B2DBAEEB}" type="pres">
      <dgm:prSet presAssocID="{E9E28848-D6E7-4796-A1AF-5BC6E0373D08}" presName="dummyConnPt" presStyleCnt="0"/>
      <dgm:spPr/>
    </dgm:pt>
    <dgm:pt modelId="{B0FD81A7-9CD6-43BB-95C8-E3CA24192ACB}" type="pres">
      <dgm:prSet presAssocID="{E9E28848-D6E7-4796-A1AF-5BC6E0373D08}" presName="node" presStyleLbl="node1" presStyleIdx="0" presStyleCnt="9">
        <dgm:presLayoutVars>
          <dgm:bulletEnabled val="1"/>
        </dgm:presLayoutVars>
      </dgm:prSet>
      <dgm:spPr/>
    </dgm:pt>
    <dgm:pt modelId="{B281CB7D-9D87-4DC6-9151-FE9D5E96AC27}" type="pres">
      <dgm:prSet presAssocID="{517530EB-EBDC-43CA-8D8B-16AACFD65C90}" presName="sibTrans" presStyleLbl="bgSibTrans2D1" presStyleIdx="0" presStyleCnt="8"/>
      <dgm:spPr/>
    </dgm:pt>
    <dgm:pt modelId="{AB368335-5C00-4949-A348-71B12FF11500}" type="pres">
      <dgm:prSet presAssocID="{57279E7C-ACD0-4365-89BB-781F34631D2A}" presName="compNode" presStyleCnt="0"/>
      <dgm:spPr/>
    </dgm:pt>
    <dgm:pt modelId="{4FE769C4-73F3-49D5-A887-741B2B01FFD9}" type="pres">
      <dgm:prSet presAssocID="{57279E7C-ACD0-4365-89BB-781F34631D2A}" presName="dummyConnPt" presStyleCnt="0"/>
      <dgm:spPr/>
    </dgm:pt>
    <dgm:pt modelId="{17D9EF7E-F873-41CC-A25F-76771A064500}" type="pres">
      <dgm:prSet presAssocID="{57279E7C-ACD0-4365-89BB-781F34631D2A}" presName="node" presStyleLbl="node1" presStyleIdx="1" presStyleCnt="9">
        <dgm:presLayoutVars>
          <dgm:bulletEnabled val="1"/>
        </dgm:presLayoutVars>
      </dgm:prSet>
      <dgm:spPr/>
    </dgm:pt>
    <dgm:pt modelId="{E7DE5F9A-FA3F-409B-9DB9-1549FAFD9D63}" type="pres">
      <dgm:prSet presAssocID="{251FDA56-187D-4FC8-9959-40C66D9C4F92}" presName="sibTrans" presStyleLbl="bgSibTrans2D1" presStyleIdx="1" presStyleCnt="8"/>
      <dgm:spPr/>
    </dgm:pt>
    <dgm:pt modelId="{79FA2762-402C-4054-A010-1A97822F1A45}" type="pres">
      <dgm:prSet presAssocID="{EB6633F5-4E3B-454C-AE1A-98F8002BD36D}" presName="compNode" presStyleCnt="0"/>
      <dgm:spPr/>
    </dgm:pt>
    <dgm:pt modelId="{5A99FD76-A1C9-4141-95B5-BF1E40B53A5A}" type="pres">
      <dgm:prSet presAssocID="{EB6633F5-4E3B-454C-AE1A-98F8002BD36D}" presName="dummyConnPt" presStyleCnt="0"/>
      <dgm:spPr/>
    </dgm:pt>
    <dgm:pt modelId="{DA58BDC3-9651-4290-8652-BC61DB07E7C0}" type="pres">
      <dgm:prSet presAssocID="{EB6633F5-4E3B-454C-AE1A-98F8002BD36D}" presName="node" presStyleLbl="node1" presStyleIdx="2" presStyleCnt="9">
        <dgm:presLayoutVars>
          <dgm:bulletEnabled val="1"/>
        </dgm:presLayoutVars>
      </dgm:prSet>
      <dgm:spPr/>
    </dgm:pt>
    <dgm:pt modelId="{EC708F51-9C3F-47EA-863F-B19954CA6035}" type="pres">
      <dgm:prSet presAssocID="{EA678B85-4AAB-4F5F-BF0C-E742838F2059}" presName="sibTrans" presStyleLbl="bgSibTrans2D1" presStyleIdx="2" presStyleCnt="8"/>
      <dgm:spPr/>
    </dgm:pt>
    <dgm:pt modelId="{E9AB729E-22EB-4DCF-968D-F478342DD2A1}" type="pres">
      <dgm:prSet presAssocID="{40166FAE-016E-4790-A3ED-48112D7F9DEE}" presName="compNode" presStyleCnt="0"/>
      <dgm:spPr/>
    </dgm:pt>
    <dgm:pt modelId="{34D099C9-EB4C-4CB2-88C7-7707C09B99F5}" type="pres">
      <dgm:prSet presAssocID="{40166FAE-016E-4790-A3ED-48112D7F9DEE}" presName="dummyConnPt" presStyleCnt="0"/>
      <dgm:spPr/>
    </dgm:pt>
    <dgm:pt modelId="{12E3473E-CD52-4EF0-A4D2-75FDADD75C4D}" type="pres">
      <dgm:prSet presAssocID="{40166FAE-016E-4790-A3ED-48112D7F9DEE}" presName="node" presStyleLbl="node1" presStyleIdx="3" presStyleCnt="9">
        <dgm:presLayoutVars>
          <dgm:bulletEnabled val="1"/>
        </dgm:presLayoutVars>
      </dgm:prSet>
      <dgm:spPr/>
    </dgm:pt>
    <dgm:pt modelId="{05D8B370-92F1-4AEE-88BD-94F63AA33788}" type="pres">
      <dgm:prSet presAssocID="{5A11DF06-F5D4-4BAA-8785-17266413444A}" presName="sibTrans" presStyleLbl="bgSibTrans2D1" presStyleIdx="3" presStyleCnt="8"/>
      <dgm:spPr/>
    </dgm:pt>
    <dgm:pt modelId="{0C070072-47AB-45D5-8EA6-423E14311BB8}" type="pres">
      <dgm:prSet presAssocID="{4290FDE8-22B1-463E-BAFC-B56008E1C995}" presName="compNode" presStyleCnt="0"/>
      <dgm:spPr/>
    </dgm:pt>
    <dgm:pt modelId="{145BC0A8-8B64-4C4E-A96C-395F900453FF}" type="pres">
      <dgm:prSet presAssocID="{4290FDE8-22B1-463E-BAFC-B56008E1C995}" presName="dummyConnPt" presStyleCnt="0"/>
      <dgm:spPr/>
    </dgm:pt>
    <dgm:pt modelId="{489E87B9-78EC-4BC7-A630-98947549DAF6}" type="pres">
      <dgm:prSet presAssocID="{4290FDE8-22B1-463E-BAFC-B56008E1C995}" presName="node" presStyleLbl="node1" presStyleIdx="4" presStyleCnt="9">
        <dgm:presLayoutVars>
          <dgm:bulletEnabled val="1"/>
        </dgm:presLayoutVars>
      </dgm:prSet>
      <dgm:spPr/>
    </dgm:pt>
    <dgm:pt modelId="{EEC47EA9-D3EA-4C8D-8781-358E6F4F8604}" type="pres">
      <dgm:prSet presAssocID="{4B556592-97EE-4479-9F80-40A0578C1CEA}" presName="sibTrans" presStyleLbl="bgSibTrans2D1" presStyleIdx="4" presStyleCnt="8"/>
      <dgm:spPr/>
    </dgm:pt>
    <dgm:pt modelId="{C942AE01-1FAB-4323-A50A-20270AAABF42}" type="pres">
      <dgm:prSet presAssocID="{8A796D5C-5631-418E-8755-2A3881571842}" presName="compNode" presStyleCnt="0"/>
      <dgm:spPr/>
    </dgm:pt>
    <dgm:pt modelId="{489D288E-55E1-48F7-94EE-A48CE3C5218E}" type="pres">
      <dgm:prSet presAssocID="{8A796D5C-5631-418E-8755-2A3881571842}" presName="dummyConnPt" presStyleCnt="0"/>
      <dgm:spPr/>
    </dgm:pt>
    <dgm:pt modelId="{02A9D4AA-8E64-4F36-818F-00E36E633E46}" type="pres">
      <dgm:prSet presAssocID="{8A796D5C-5631-418E-8755-2A3881571842}" presName="node" presStyleLbl="node1" presStyleIdx="5" presStyleCnt="9">
        <dgm:presLayoutVars>
          <dgm:bulletEnabled val="1"/>
        </dgm:presLayoutVars>
      </dgm:prSet>
      <dgm:spPr/>
    </dgm:pt>
    <dgm:pt modelId="{C429F840-CE26-4F58-9B5D-D197C41AD775}" type="pres">
      <dgm:prSet presAssocID="{C7A08FB8-EF37-4EEC-A22A-4F03D3A51BAD}" presName="sibTrans" presStyleLbl="bgSibTrans2D1" presStyleIdx="5" presStyleCnt="8"/>
      <dgm:spPr/>
    </dgm:pt>
    <dgm:pt modelId="{C698573F-BD03-4886-B521-351F0A0A691D}" type="pres">
      <dgm:prSet presAssocID="{88E3F55A-9061-40D0-9566-C9E0659236AA}" presName="compNode" presStyleCnt="0"/>
      <dgm:spPr/>
    </dgm:pt>
    <dgm:pt modelId="{9E70AA99-36F9-4AE9-ABCD-E8DBAE476C47}" type="pres">
      <dgm:prSet presAssocID="{88E3F55A-9061-40D0-9566-C9E0659236AA}" presName="dummyConnPt" presStyleCnt="0"/>
      <dgm:spPr/>
    </dgm:pt>
    <dgm:pt modelId="{C19EBFB8-E317-4467-923A-562ED0F9D445}" type="pres">
      <dgm:prSet presAssocID="{88E3F55A-9061-40D0-9566-C9E0659236AA}" presName="node" presStyleLbl="node1" presStyleIdx="6" presStyleCnt="9">
        <dgm:presLayoutVars>
          <dgm:bulletEnabled val="1"/>
        </dgm:presLayoutVars>
      </dgm:prSet>
      <dgm:spPr/>
    </dgm:pt>
    <dgm:pt modelId="{DE329248-64E6-42D1-A33B-9C776DF3B7AF}" type="pres">
      <dgm:prSet presAssocID="{5C425A34-DEFA-4838-BB12-65A199CB75CA}" presName="sibTrans" presStyleLbl="bgSibTrans2D1" presStyleIdx="6" presStyleCnt="8"/>
      <dgm:spPr/>
    </dgm:pt>
    <dgm:pt modelId="{DFDF9FDB-9DD4-4B34-9185-607EAE6C00B4}" type="pres">
      <dgm:prSet presAssocID="{AD16E4CD-8F6F-4CD7-BC17-514BEADC04BC}" presName="compNode" presStyleCnt="0"/>
      <dgm:spPr/>
    </dgm:pt>
    <dgm:pt modelId="{4566C2EE-B1DE-4434-808A-8E51C22E6579}" type="pres">
      <dgm:prSet presAssocID="{AD16E4CD-8F6F-4CD7-BC17-514BEADC04BC}" presName="dummyConnPt" presStyleCnt="0"/>
      <dgm:spPr/>
    </dgm:pt>
    <dgm:pt modelId="{24169FF1-57B6-459E-B619-896B2E7A68AF}" type="pres">
      <dgm:prSet presAssocID="{AD16E4CD-8F6F-4CD7-BC17-514BEADC04BC}" presName="node" presStyleLbl="node1" presStyleIdx="7" presStyleCnt="9">
        <dgm:presLayoutVars>
          <dgm:bulletEnabled val="1"/>
        </dgm:presLayoutVars>
      </dgm:prSet>
      <dgm:spPr/>
    </dgm:pt>
    <dgm:pt modelId="{A7C0B5A6-3688-4899-A59A-87C413B2D439}" type="pres">
      <dgm:prSet presAssocID="{6C73974D-D195-4E15-B929-CF6DB6E8A15B}" presName="sibTrans" presStyleLbl="bgSibTrans2D1" presStyleIdx="7" presStyleCnt="8"/>
      <dgm:spPr/>
    </dgm:pt>
    <dgm:pt modelId="{E2EB09D7-1203-4FB6-BAA1-FBAF0990E3BE}" type="pres">
      <dgm:prSet presAssocID="{C4DCB8C3-5DC7-44FD-839B-DEFC73CD8A9A}" presName="compNode" presStyleCnt="0"/>
      <dgm:spPr/>
    </dgm:pt>
    <dgm:pt modelId="{D84922FA-F94A-48FB-9F67-A35D299E6B6D}" type="pres">
      <dgm:prSet presAssocID="{C4DCB8C3-5DC7-44FD-839B-DEFC73CD8A9A}" presName="dummyConnPt" presStyleCnt="0"/>
      <dgm:spPr/>
    </dgm:pt>
    <dgm:pt modelId="{E000163C-4132-46C8-B56D-91CD7CB8DA54}" type="pres">
      <dgm:prSet presAssocID="{C4DCB8C3-5DC7-44FD-839B-DEFC73CD8A9A}" presName="node" presStyleLbl="node1" presStyleIdx="8" presStyleCnt="9">
        <dgm:presLayoutVars>
          <dgm:bulletEnabled val="1"/>
        </dgm:presLayoutVars>
      </dgm:prSet>
      <dgm:spPr/>
    </dgm:pt>
  </dgm:ptLst>
  <dgm:cxnLst>
    <dgm:cxn modelId="{C89D490B-1C2D-4346-A1DF-22DBFF8A74BE}" type="presOf" srcId="{C7A08FB8-EF37-4EEC-A22A-4F03D3A51BAD}" destId="{C429F840-CE26-4F58-9B5D-D197C41AD775}" srcOrd="0" destOrd="0" presId="urn:microsoft.com/office/officeart/2005/8/layout/bProcess4"/>
    <dgm:cxn modelId="{10F6AE15-ADCF-43CB-ABAE-D4C6B9551E09}" type="presOf" srcId="{350B989F-04ED-40AB-AEEB-998FFA630A18}" destId="{29571274-106B-420A-94F4-0BA9A0D8F4AB}" srcOrd="0" destOrd="0" presId="urn:microsoft.com/office/officeart/2005/8/layout/bProcess4"/>
    <dgm:cxn modelId="{E5D66E1E-10E5-4636-B215-D32C6325D34D}" srcId="{350B989F-04ED-40AB-AEEB-998FFA630A18}" destId="{C4DCB8C3-5DC7-44FD-839B-DEFC73CD8A9A}" srcOrd="8" destOrd="0" parTransId="{10A311F5-1B10-42C2-8CC3-82A0AA64AB1B}" sibTransId="{D18EED5E-5518-4F20-87D0-59F1F0C1DBE9}"/>
    <dgm:cxn modelId="{E99FB620-AFDB-4381-8164-A50D9056AF25}" srcId="{350B989F-04ED-40AB-AEEB-998FFA630A18}" destId="{AD16E4CD-8F6F-4CD7-BC17-514BEADC04BC}" srcOrd="7" destOrd="0" parTransId="{A5BEB607-3B82-4F95-BD7F-9BA491AF32AD}" sibTransId="{6C73974D-D195-4E15-B929-CF6DB6E8A15B}"/>
    <dgm:cxn modelId="{403FF924-DEB7-49E2-BD0D-82C30CC6FA57}" type="presOf" srcId="{251FDA56-187D-4FC8-9959-40C66D9C4F92}" destId="{E7DE5F9A-FA3F-409B-9DB9-1549FAFD9D63}" srcOrd="0" destOrd="0" presId="urn:microsoft.com/office/officeart/2005/8/layout/bProcess4"/>
    <dgm:cxn modelId="{E954382F-4ED8-4392-8ACD-D18902CACEF8}" type="presOf" srcId="{EB6633F5-4E3B-454C-AE1A-98F8002BD36D}" destId="{DA58BDC3-9651-4290-8652-BC61DB07E7C0}" srcOrd="0" destOrd="0" presId="urn:microsoft.com/office/officeart/2005/8/layout/bProcess4"/>
    <dgm:cxn modelId="{B8B49033-A83B-46ED-B97E-F6687BB5A038}" type="presOf" srcId="{57279E7C-ACD0-4365-89BB-781F34631D2A}" destId="{17D9EF7E-F873-41CC-A25F-76771A064500}" srcOrd="0" destOrd="0" presId="urn:microsoft.com/office/officeart/2005/8/layout/bProcess4"/>
    <dgm:cxn modelId="{AD648337-842A-4C19-9858-28FC30B6AA7D}" type="presOf" srcId="{517530EB-EBDC-43CA-8D8B-16AACFD65C90}" destId="{B281CB7D-9D87-4DC6-9151-FE9D5E96AC27}" srcOrd="0" destOrd="0" presId="urn:microsoft.com/office/officeart/2005/8/layout/bProcess4"/>
    <dgm:cxn modelId="{509F0554-209E-4797-9E02-55FEECE7D4FE}" type="presOf" srcId="{E9E28848-D6E7-4796-A1AF-5BC6E0373D08}" destId="{B0FD81A7-9CD6-43BB-95C8-E3CA24192ACB}" srcOrd="0" destOrd="0" presId="urn:microsoft.com/office/officeart/2005/8/layout/bProcess4"/>
    <dgm:cxn modelId="{35D28955-7845-4550-92D6-662E52231CAF}" type="presOf" srcId="{6C73974D-D195-4E15-B929-CF6DB6E8A15B}" destId="{A7C0B5A6-3688-4899-A59A-87C413B2D439}" srcOrd="0" destOrd="0" presId="urn:microsoft.com/office/officeart/2005/8/layout/bProcess4"/>
    <dgm:cxn modelId="{052EBC5A-75D9-4828-8DC4-926CF0991A43}" srcId="{350B989F-04ED-40AB-AEEB-998FFA630A18}" destId="{4290FDE8-22B1-463E-BAFC-B56008E1C995}" srcOrd="4" destOrd="0" parTransId="{D21C2F35-C72D-42F4-8383-12D560F746E0}" sibTransId="{4B556592-97EE-4479-9F80-40A0578C1CEA}"/>
    <dgm:cxn modelId="{57AD715D-4CF6-454C-A927-A8FCA7ED0BD7}" type="presOf" srcId="{AD16E4CD-8F6F-4CD7-BC17-514BEADC04BC}" destId="{24169FF1-57B6-459E-B619-896B2E7A68AF}" srcOrd="0" destOrd="0" presId="urn:microsoft.com/office/officeart/2005/8/layout/bProcess4"/>
    <dgm:cxn modelId="{C9FBFA65-6859-4222-B6BF-D9518F4DE2A0}" type="presOf" srcId="{8A796D5C-5631-418E-8755-2A3881571842}" destId="{02A9D4AA-8E64-4F36-818F-00E36E633E46}" srcOrd="0" destOrd="0" presId="urn:microsoft.com/office/officeart/2005/8/layout/bProcess4"/>
    <dgm:cxn modelId="{8AF3E573-1737-489C-9161-80A9AFB45E46}" srcId="{350B989F-04ED-40AB-AEEB-998FFA630A18}" destId="{57279E7C-ACD0-4365-89BB-781F34631D2A}" srcOrd="1" destOrd="0" parTransId="{1D202CF1-68EF-476A-9E6D-4A960C9BA5A3}" sibTransId="{251FDA56-187D-4FC8-9959-40C66D9C4F92}"/>
    <dgm:cxn modelId="{CFFB837C-DE15-4B7B-B020-99B38345BFEC}" type="presOf" srcId="{5C425A34-DEFA-4838-BB12-65A199CB75CA}" destId="{DE329248-64E6-42D1-A33B-9C776DF3B7AF}" srcOrd="0" destOrd="0" presId="urn:microsoft.com/office/officeart/2005/8/layout/bProcess4"/>
    <dgm:cxn modelId="{2E27AF7D-F5C8-4196-8968-C4BC7F1878CB}" srcId="{350B989F-04ED-40AB-AEEB-998FFA630A18}" destId="{8A796D5C-5631-418E-8755-2A3881571842}" srcOrd="5" destOrd="0" parTransId="{16F031E8-0CF5-4E7B-B155-E4428AC99343}" sibTransId="{C7A08FB8-EF37-4EEC-A22A-4F03D3A51BAD}"/>
    <dgm:cxn modelId="{9F58BE8C-9437-4C3A-BAD0-DCCB8D7723EF}" type="presOf" srcId="{4B556592-97EE-4479-9F80-40A0578C1CEA}" destId="{EEC47EA9-D3EA-4C8D-8781-358E6F4F8604}" srcOrd="0" destOrd="0" presId="urn:microsoft.com/office/officeart/2005/8/layout/bProcess4"/>
    <dgm:cxn modelId="{4C943497-3E5F-488F-8D85-1F308543FFCA}" srcId="{350B989F-04ED-40AB-AEEB-998FFA630A18}" destId="{E9E28848-D6E7-4796-A1AF-5BC6E0373D08}" srcOrd="0" destOrd="0" parTransId="{C651F6EB-8AC8-42CF-84BF-9FB420D2CC40}" sibTransId="{517530EB-EBDC-43CA-8D8B-16AACFD65C90}"/>
    <dgm:cxn modelId="{1CFD709B-956F-4BD1-A611-35FE0A0C809C}" type="presOf" srcId="{5A11DF06-F5D4-4BAA-8785-17266413444A}" destId="{05D8B370-92F1-4AEE-88BD-94F63AA33788}" srcOrd="0" destOrd="0" presId="urn:microsoft.com/office/officeart/2005/8/layout/bProcess4"/>
    <dgm:cxn modelId="{81936C9D-4DDA-414F-BC8B-AF87CA2E0FE5}" type="presOf" srcId="{4290FDE8-22B1-463E-BAFC-B56008E1C995}" destId="{489E87B9-78EC-4BC7-A630-98947549DAF6}" srcOrd="0" destOrd="0" presId="urn:microsoft.com/office/officeart/2005/8/layout/bProcess4"/>
    <dgm:cxn modelId="{F360CEBA-9871-47F3-A535-370031AD172D}" type="presOf" srcId="{EA678B85-4AAB-4F5F-BF0C-E742838F2059}" destId="{EC708F51-9C3F-47EA-863F-B19954CA6035}" srcOrd="0" destOrd="0" presId="urn:microsoft.com/office/officeart/2005/8/layout/bProcess4"/>
    <dgm:cxn modelId="{0E2FF2C7-82DA-46CC-AF10-E3F0AECE4AF0}" type="presOf" srcId="{88E3F55A-9061-40D0-9566-C9E0659236AA}" destId="{C19EBFB8-E317-4467-923A-562ED0F9D445}" srcOrd="0" destOrd="0" presId="urn:microsoft.com/office/officeart/2005/8/layout/bProcess4"/>
    <dgm:cxn modelId="{8A7F79DB-AC0E-4B5D-AC30-C60B85E3DDDA}" srcId="{350B989F-04ED-40AB-AEEB-998FFA630A18}" destId="{EB6633F5-4E3B-454C-AE1A-98F8002BD36D}" srcOrd="2" destOrd="0" parTransId="{841D7A58-98EB-4BA0-B776-702911262C91}" sibTransId="{EA678B85-4AAB-4F5F-BF0C-E742838F2059}"/>
    <dgm:cxn modelId="{5F2036E9-88C8-4E3F-98FF-DAF80EF1D946}" srcId="{350B989F-04ED-40AB-AEEB-998FFA630A18}" destId="{88E3F55A-9061-40D0-9566-C9E0659236AA}" srcOrd="6" destOrd="0" parTransId="{D1CDCD0F-DB7C-47C6-9533-02A8ACEAB37F}" sibTransId="{5C425A34-DEFA-4838-BB12-65A199CB75CA}"/>
    <dgm:cxn modelId="{C55952F4-7361-4F2B-ADB9-03DCD558E91D}" srcId="{350B989F-04ED-40AB-AEEB-998FFA630A18}" destId="{40166FAE-016E-4790-A3ED-48112D7F9DEE}" srcOrd="3" destOrd="0" parTransId="{7CAA5B9C-4AC8-4D8B-A891-1C8999F89A74}" sibTransId="{5A11DF06-F5D4-4BAA-8785-17266413444A}"/>
    <dgm:cxn modelId="{96CA6BF4-6A2B-45EA-8E2B-64F4E61F9684}" type="presOf" srcId="{C4DCB8C3-5DC7-44FD-839B-DEFC73CD8A9A}" destId="{E000163C-4132-46C8-B56D-91CD7CB8DA54}" srcOrd="0" destOrd="0" presId="urn:microsoft.com/office/officeart/2005/8/layout/bProcess4"/>
    <dgm:cxn modelId="{7E7F07FD-A1F5-4967-8996-F151ABCEF76A}" type="presOf" srcId="{40166FAE-016E-4790-A3ED-48112D7F9DEE}" destId="{12E3473E-CD52-4EF0-A4D2-75FDADD75C4D}" srcOrd="0" destOrd="0" presId="urn:microsoft.com/office/officeart/2005/8/layout/bProcess4"/>
    <dgm:cxn modelId="{51DCE1DE-DED0-4E7D-8E4F-06911949015D}" type="presParOf" srcId="{29571274-106B-420A-94F4-0BA9A0D8F4AB}" destId="{A3548455-EADB-41F3-AE4F-E18467304B94}" srcOrd="0" destOrd="0" presId="urn:microsoft.com/office/officeart/2005/8/layout/bProcess4"/>
    <dgm:cxn modelId="{33712FAE-D767-4861-9162-4A17EDC50713}" type="presParOf" srcId="{A3548455-EADB-41F3-AE4F-E18467304B94}" destId="{F65377D0-E88E-4FAC-A8C5-39B8B2DBAEEB}" srcOrd="0" destOrd="0" presId="urn:microsoft.com/office/officeart/2005/8/layout/bProcess4"/>
    <dgm:cxn modelId="{FDF80B8D-9B56-4ACB-BCEA-D3C838226748}" type="presParOf" srcId="{A3548455-EADB-41F3-AE4F-E18467304B94}" destId="{B0FD81A7-9CD6-43BB-95C8-E3CA24192ACB}" srcOrd="1" destOrd="0" presId="urn:microsoft.com/office/officeart/2005/8/layout/bProcess4"/>
    <dgm:cxn modelId="{C2A3CAC2-BACE-413E-AA09-49FDDC371CA5}" type="presParOf" srcId="{29571274-106B-420A-94F4-0BA9A0D8F4AB}" destId="{B281CB7D-9D87-4DC6-9151-FE9D5E96AC27}" srcOrd="1" destOrd="0" presId="urn:microsoft.com/office/officeart/2005/8/layout/bProcess4"/>
    <dgm:cxn modelId="{C6040375-9361-4379-8601-C3D5ED4733C5}" type="presParOf" srcId="{29571274-106B-420A-94F4-0BA9A0D8F4AB}" destId="{AB368335-5C00-4949-A348-71B12FF11500}" srcOrd="2" destOrd="0" presId="urn:microsoft.com/office/officeart/2005/8/layout/bProcess4"/>
    <dgm:cxn modelId="{F275175D-54CA-459C-BF27-2E48424334FA}" type="presParOf" srcId="{AB368335-5C00-4949-A348-71B12FF11500}" destId="{4FE769C4-73F3-49D5-A887-741B2B01FFD9}" srcOrd="0" destOrd="0" presId="urn:microsoft.com/office/officeart/2005/8/layout/bProcess4"/>
    <dgm:cxn modelId="{D585F828-9690-4B40-A69A-31E83DBC43FD}" type="presParOf" srcId="{AB368335-5C00-4949-A348-71B12FF11500}" destId="{17D9EF7E-F873-41CC-A25F-76771A064500}" srcOrd="1" destOrd="0" presId="urn:microsoft.com/office/officeart/2005/8/layout/bProcess4"/>
    <dgm:cxn modelId="{1194A433-D05A-4977-8A13-79E2B5EE7EF3}" type="presParOf" srcId="{29571274-106B-420A-94F4-0BA9A0D8F4AB}" destId="{E7DE5F9A-FA3F-409B-9DB9-1549FAFD9D63}" srcOrd="3" destOrd="0" presId="urn:microsoft.com/office/officeart/2005/8/layout/bProcess4"/>
    <dgm:cxn modelId="{5838A8CE-8291-44A7-8CAA-13760FE751A7}" type="presParOf" srcId="{29571274-106B-420A-94F4-0BA9A0D8F4AB}" destId="{79FA2762-402C-4054-A010-1A97822F1A45}" srcOrd="4" destOrd="0" presId="urn:microsoft.com/office/officeart/2005/8/layout/bProcess4"/>
    <dgm:cxn modelId="{C64AEC07-835A-4BD0-990D-C73EB7116563}" type="presParOf" srcId="{79FA2762-402C-4054-A010-1A97822F1A45}" destId="{5A99FD76-A1C9-4141-95B5-BF1E40B53A5A}" srcOrd="0" destOrd="0" presId="urn:microsoft.com/office/officeart/2005/8/layout/bProcess4"/>
    <dgm:cxn modelId="{59825437-8FF6-4E8C-8CBF-9A71720F172D}" type="presParOf" srcId="{79FA2762-402C-4054-A010-1A97822F1A45}" destId="{DA58BDC3-9651-4290-8652-BC61DB07E7C0}" srcOrd="1" destOrd="0" presId="urn:microsoft.com/office/officeart/2005/8/layout/bProcess4"/>
    <dgm:cxn modelId="{4AEF237A-1BDB-4963-BCB0-1222BFB8909D}" type="presParOf" srcId="{29571274-106B-420A-94F4-0BA9A0D8F4AB}" destId="{EC708F51-9C3F-47EA-863F-B19954CA6035}" srcOrd="5" destOrd="0" presId="urn:microsoft.com/office/officeart/2005/8/layout/bProcess4"/>
    <dgm:cxn modelId="{DA8E09BA-BBF7-4D12-B3C5-9C9BD8647274}" type="presParOf" srcId="{29571274-106B-420A-94F4-0BA9A0D8F4AB}" destId="{E9AB729E-22EB-4DCF-968D-F478342DD2A1}" srcOrd="6" destOrd="0" presId="urn:microsoft.com/office/officeart/2005/8/layout/bProcess4"/>
    <dgm:cxn modelId="{03DD2192-BEBD-4FB7-B980-CFB311CFBE7E}" type="presParOf" srcId="{E9AB729E-22EB-4DCF-968D-F478342DD2A1}" destId="{34D099C9-EB4C-4CB2-88C7-7707C09B99F5}" srcOrd="0" destOrd="0" presId="urn:microsoft.com/office/officeart/2005/8/layout/bProcess4"/>
    <dgm:cxn modelId="{0EE91B02-A6C2-4512-83DB-9741CBD36B5C}" type="presParOf" srcId="{E9AB729E-22EB-4DCF-968D-F478342DD2A1}" destId="{12E3473E-CD52-4EF0-A4D2-75FDADD75C4D}" srcOrd="1" destOrd="0" presId="urn:microsoft.com/office/officeart/2005/8/layout/bProcess4"/>
    <dgm:cxn modelId="{92C66AC2-B2AE-4795-9553-420D774B99A0}" type="presParOf" srcId="{29571274-106B-420A-94F4-0BA9A0D8F4AB}" destId="{05D8B370-92F1-4AEE-88BD-94F63AA33788}" srcOrd="7" destOrd="0" presId="urn:microsoft.com/office/officeart/2005/8/layout/bProcess4"/>
    <dgm:cxn modelId="{548DB305-C949-4761-A290-B192CC4B5F62}" type="presParOf" srcId="{29571274-106B-420A-94F4-0BA9A0D8F4AB}" destId="{0C070072-47AB-45D5-8EA6-423E14311BB8}" srcOrd="8" destOrd="0" presId="urn:microsoft.com/office/officeart/2005/8/layout/bProcess4"/>
    <dgm:cxn modelId="{683F5B2D-87CC-4477-BCC2-ADE5295C6977}" type="presParOf" srcId="{0C070072-47AB-45D5-8EA6-423E14311BB8}" destId="{145BC0A8-8B64-4C4E-A96C-395F900453FF}" srcOrd="0" destOrd="0" presId="urn:microsoft.com/office/officeart/2005/8/layout/bProcess4"/>
    <dgm:cxn modelId="{7A680A4B-97FB-41A6-8052-35A1AF12592F}" type="presParOf" srcId="{0C070072-47AB-45D5-8EA6-423E14311BB8}" destId="{489E87B9-78EC-4BC7-A630-98947549DAF6}" srcOrd="1" destOrd="0" presId="urn:microsoft.com/office/officeart/2005/8/layout/bProcess4"/>
    <dgm:cxn modelId="{1F639001-8E39-45B7-8405-4B424915249C}" type="presParOf" srcId="{29571274-106B-420A-94F4-0BA9A0D8F4AB}" destId="{EEC47EA9-D3EA-4C8D-8781-358E6F4F8604}" srcOrd="9" destOrd="0" presId="urn:microsoft.com/office/officeart/2005/8/layout/bProcess4"/>
    <dgm:cxn modelId="{D990439E-3444-44CF-8E8C-071AB934ED48}" type="presParOf" srcId="{29571274-106B-420A-94F4-0BA9A0D8F4AB}" destId="{C942AE01-1FAB-4323-A50A-20270AAABF42}" srcOrd="10" destOrd="0" presId="urn:microsoft.com/office/officeart/2005/8/layout/bProcess4"/>
    <dgm:cxn modelId="{FE727A49-B2EF-4204-AE37-6EC9B8A56BA5}" type="presParOf" srcId="{C942AE01-1FAB-4323-A50A-20270AAABF42}" destId="{489D288E-55E1-48F7-94EE-A48CE3C5218E}" srcOrd="0" destOrd="0" presId="urn:microsoft.com/office/officeart/2005/8/layout/bProcess4"/>
    <dgm:cxn modelId="{DEEB4B78-A53C-4972-B5E1-60B63939D3EE}" type="presParOf" srcId="{C942AE01-1FAB-4323-A50A-20270AAABF42}" destId="{02A9D4AA-8E64-4F36-818F-00E36E633E46}" srcOrd="1" destOrd="0" presId="urn:microsoft.com/office/officeart/2005/8/layout/bProcess4"/>
    <dgm:cxn modelId="{616CA375-8B7B-4AEB-85C5-38B50BF7FFA0}" type="presParOf" srcId="{29571274-106B-420A-94F4-0BA9A0D8F4AB}" destId="{C429F840-CE26-4F58-9B5D-D197C41AD775}" srcOrd="11" destOrd="0" presId="urn:microsoft.com/office/officeart/2005/8/layout/bProcess4"/>
    <dgm:cxn modelId="{2D517C6C-1FB6-423A-949A-BDCBA3E847ED}" type="presParOf" srcId="{29571274-106B-420A-94F4-0BA9A0D8F4AB}" destId="{C698573F-BD03-4886-B521-351F0A0A691D}" srcOrd="12" destOrd="0" presId="urn:microsoft.com/office/officeart/2005/8/layout/bProcess4"/>
    <dgm:cxn modelId="{0126900A-6814-4FB4-B572-66D761A9BC8C}" type="presParOf" srcId="{C698573F-BD03-4886-B521-351F0A0A691D}" destId="{9E70AA99-36F9-4AE9-ABCD-E8DBAE476C47}" srcOrd="0" destOrd="0" presId="urn:microsoft.com/office/officeart/2005/8/layout/bProcess4"/>
    <dgm:cxn modelId="{3FB07DEE-5B91-4621-9C83-CDC3CEFACE4F}" type="presParOf" srcId="{C698573F-BD03-4886-B521-351F0A0A691D}" destId="{C19EBFB8-E317-4467-923A-562ED0F9D445}" srcOrd="1" destOrd="0" presId="urn:microsoft.com/office/officeart/2005/8/layout/bProcess4"/>
    <dgm:cxn modelId="{C36EDEC5-708B-4824-8CE1-7E1B6054A794}" type="presParOf" srcId="{29571274-106B-420A-94F4-0BA9A0D8F4AB}" destId="{DE329248-64E6-42D1-A33B-9C776DF3B7AF}" srcOrd="13" destOrd="0" presId="urn:microsoft.com/office/officeart/2005/8/layout/bProcess4"/>
    <dgm:cxn modelId="{6E1CF321-611B-4089-B42C-034D44220CCC}" type="presParOf" srcId="{29571274-106B-420A-94F4-0BA9A0D8F4AB}" destId="{DFDF9FDB-9DD4-4B34-9185-607EAE6C00B4}" srcOrd="14" destOrd="0" presId="urn:microsoft.com/office/officeart/2005/8/layout/bProcess4"/>
    <dgm:cxn modelId="{B7BEA450-C833-4B6D-9D89-EAED2EAE88AC}" type="presParOf" srcId="{DFDF9FDB-9DD4-4B34-9185-607EAE6C00B4}" destId="{4566C2EE-B1DE-4434-808A-8E51C22E6579}" srcOrd="0" destOrd="0" presId="urn:microsoft.com/office/officeart/2005/8/layout/bProcess4"/>
    <dgm:cxn modelId="{738210C7-6E89-4394-B424-DE0B2F25D90C}" type="presParOf" srcId="{DFDF9FDB-9DD4-4B34-9185-607EAE6C00B4}" destId="{24169FF1-57B6-459E-B619-896B2E7A68AF}" srcOrd="1" destOrd="0" presId="urn:microsoft.com/office/officeart/2005/8/layout/bProcess4"/>
    <dgm:cxn modelId="{E3EE6645-3C22-4F99-B78E-296312CBA248}" type="presParOf" srcId="{29571274-106B-420A-94F4-0BA9A0D8F4AB}" destId="{A7C0B5A6-3688-4899-A59A-87C413B2D439}" srcOrd="15" destOrd="0" presId="urn:microsoft.com/office/officeart/2005/8/layout/bProcess4"/>
    <dgm:cxn modelId="{20D8309E-E347-4A94-A9DC-4F347F171E41}" type="presParOf" srcId="{29571274-106B-420A-94F4-0BA9A0D8F4AB}" destId="{E2EB09D7-1203-4FB6-BAA1-FBAF0990E3BE}" srcOrd="16" destOrd="0" presId="urn:microsoft.com/office/officeart/2005/8/layout/bProcess4"/>
    <dgm:cxn modelId="{18C1177A-6572-449F-8392-C5212B63E724}" type="presParOf" srcId="{E2EB09D7-1203-4FB6-BAA1-FBAF0990E3BE}" destId="{D84922FA-F94A-48FB-9F67-A35D299E6B6D}" srcOrd="0" destOrd="0" presId="urn:microsoft.com/office/officeart/2005/8/layout/bProcess4"/>
    <dgm:cxn modelId="{2A2B227C-3298-46D4-8165-A14B15E28197}" type="presParOf" srcId="{E2EB09D7-1203-4FB6-BAA1-FBAF0990E3BE}" destId="{E000163C-4132-46C8-B56D-91CD7CB8DA54}" srcOrd="1" destOrd="0" presId="urn:microsoft.com/office/officeart/2005/8/layout/bProcess4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1CB7D-9D87-4DC6-9151-FE9D5E96AC27}">
      <dsp:nvSpPr>
        <dsp:cNvPr id="0" name=""/>
        <dsp:cNvSpPr/>
      </dsp:nvSpPr>
      <dsp:spPr>
        <a:xfrm rot="5400000">
          <a:off x="1163299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D81A7-9CD6-43BB-95C8-E3CA24192ACB}">
      <dsp:nvSpPr>
        <dsp:cNvPr id="0" name=""/>
        <dsp:cNvSpPr/>
      </dsp:nvSpPr>
      <dsp:spPr>
        <a:xfrm>
          <a:off x="1514670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you trying to do?</a:t>
          </a:r>
          <a:br>
            <a:rPr lang="en-US" sz="2100" kern="1200" dirty="0"/>
          </a:br>
          <a:r>
            <a:rPr lang="en-US" sz="2100" kern="1200" dirty="0"/>
            <a:t>NO JARGON</a:t>
          </a:r>
        </a:p>
      </dsp:txBody>
      <dsp:txXfrm>
        <a:off x="1550658" y="37404"/>
        <a:ext cx="1975882" cy="1156739"/>
      </dsp:txXfrm>
    </dsp:sp>
    <dsp:sp modelId="{E7DE5F9A-FA3F-409B-9DB9-1549FAFD9D63}">
      <dsp:nvSpPr>
        <dsp:cNvPr id="0" name=""/>
        <dsp:cNvSpPr/>
      </dsp:nvSpPr>
      <dsp:spPr>
        <a:xfrm rot="5400000">
          <a:off x="1163299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9EF7E-F873-41CC-A25F-76771A064500}">
      <dsp:nvSpPr>
        <dsp:cNvPr id="0" name=""/>
        <dsp:cNvSpPr/>
      </dsp:nvSpPr>
      <dsp:spPr>
        <a:xfrm>
          <a:off x="1514670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the limits of current practice?</a:t>
          </a:r>
        </a:p>
      </dsp:txBody>
      <dsp:txXfrm>
        <a:off x="1550658" y="1573298"/>
        <a:ext cx="1975882" cy="1156739"/>
      </dsp:txXfrm>
    </dsp:sp>
    <dsp:sp modelId="{EC708F51-9C3F-47EA-863F-B19954CA6035}">
      <dsp:nvSpPr>
        <dsp:cNvPr id="0" name=""/>
        <dsp:cNvSpPr/>
      </dsp:nvSpPr>
      <dsp:spPr>
        <a:xfrm>
          <a:off x="1931246" y="3281492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8BDC3-9651-4290-8652-BC61DB07E7C0}">
      <dsp:nvSpPr>
        <dsp:cNvPr id="0" name=""/>
        <dsp:cNvSpPr/>
      </dsp:nvSpPr>
      <dsp:spPr>
        <a:xfrm>
          <a:off x="1514670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What’s new in your approach?</a:t>
          </a:r>
        </a:p>
      </dsp:txBody>
      <dsp:txXfrm>
        <a:off x="1550658" y="3109192"/>
        <a:ext cx="1975882" cy="1156739"/>
      </dsp:txXfrm>
    </dsp:sp>
    <dsp:sp modelId="{05D8B370-92F1-4AEE-88BD-94F63AA33788}">
      <dsp:nvSpPr>
        <dsp:cNvPr id="0" name=""/>
        <dsp:cNvSpPr/>
      </dsp:nvSpPr>
      <dsp:spPr>
        <a:xfrm rot="16200000">
          <a:off x="3886951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473E-CD52-4EF0-A4D2-75FDADD75C4D}">
      <dsp:nvSpPr>
        <dsp:cNvPr id="0" name=""/>
        <dsp:cNvSpPr/>
      </dsp:nvSpPr>
      <dsp:spPr>
        <a:xfrm>
          <a:off x="4238322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Who cares?</a:t>
          </a:r>
        </a:p>
      </dsp:txBody>
      <dsp:txXfrm>
        <a:off x="4274310" y="3109192"/>
        <a:ext cx="1975882" cy="1156739"/>
      </dsp:txXfrm>
    </dsp:sp>
    <dsp:sp modelId="{EEC47EA9-D3EA-4C8D-8781-358E6F4F8604}">
      <dsp:nvSpPr>
        <dsp:cNvPr id="0" name=""/>
        <dsp:cNvSpPr/>
      </dsp:nvSpPr>
      <dsp:spPr>
        <a:xfrm rot="16200000">
          <a:off x="3886951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E87B9-78EC-4BC7-A630-98947549DAF6}">
      <dsp:nvSpPr>
        <dsp:cNvPr id="0" name=""/>
        <dsp:cNvSpPr/>
      </dsp:nvSpPr>
      <dsp:spPr>
        <a:xfrm>
          <a:off x="4238322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impact will success have?</a:t>
          </a:r>
        </a:p>
      </dsp:txBody>
      <dsp:txXfrm>
        <a:off x="4274310" y="1573298"/>
        <a:ext cx="1975882" cy="1156739"/>
      </dsp:txXfrm>
    </dsp:sp>
    <dsp:sp modelId="{C429F840-CE26-4F58-9B5D-D197C41AD775}">
      <dsp:nvSpPr>
        <dsp:cNvPr id="0" name=""/>
        <dsp:cNvSpPr/>
      </dsp:nvSpPr>
      <dsp:spPr>
        <a:xfrm>
          <a:off x="4654898" y="209704"/>
          <a:ext cx="2716647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9D4AA-8E64-4F36-818F-00E36E633E46}">
      <dsp:nvSpPr>
        <dsp:cNvPr id="0" name=""/>
        <dsp:cNvSpPr/>
      </dsp:nvSpPr>
      <dsp:spPr>
        <a:xfrm>
          <a:off x="4238322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What are the risks and payoffs?</a:t>
          </a:r>
        </a:p>
      </dsp:txBody>
      <dsp:txXfrm>
        <a:off x="4274310" y="37404"/>
        <a:ext cx="1975882" cy="1156739"/>
      </dsp:txXfrm>
    </dsp:sp>
    <dsp:sp modelId="{DE329248-64E6-42D1-A33B-9C776DF3B7AF}">
      <dsp:nvSpPr>
        <dsp:cNvPr id="0" name=""/>
        <dsp:cNvSpPr/>
      </dsp:nvSpPr>
      <dsp:spPr>
        <a:xfrm rot="5400000">
          <a:off x="6610603" y="977651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EBFB8-E317-4467-923A-562ED0F9D445}">
      <dsp:nvSpPr>
        <dsp:cNvPr id="0" name=""/>
        <dsp:cNvSpPr/>
      </dsp:nvSpPr>
      <dsp:spPr>
        <a:xfrm>
          <a:off x="6961974" y="1416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much will it cost?</a:t>
          </a:r>
        </a:p>
      </dsp:txBody>
      <dsp:txXfrm>
        <a:off x="6997962" y="37404"/>
        <a:ext cx="1975882" cy="1156739"/>
      </dsp:txXfrm>
    </dsp:sp>
    <dsp:sp modelId="{A7C0B5A6-3688-4899-A59A-87C413B2D439}">
      <dsp:nvSpPr>
        <dsp:cNvPr id="0" name=""/>
        <dsp:cNvSpPr/>
      </dsp:nvSpPr>
      <dsp:spPr>
        <a:xfrm rot="5400000">
          <a:off x="6610603" y="2513545"/>
          <a:ext cx="1528889" cy="18430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69FF1-57B6-459E-B619-896B2E7A68AF}">
      <dsp:nvSpPr>
        <dsp:cNvPr id="0" name=""/>
        <dsp:cNvSpPr/>
      </dsp:nvSpPr>
      <dsp:spPr>
        <a:xfrm>
          <a:off x="6961974" y="1537310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long will it take?</a:t>
          </a:r>
        </a:p>
      </dsp:txBody>
      <dsp:txXfrm>
        <a:off x="6997962" y="1573298"/>
        <a:ext cx="1975882" cy="1156739"/>
      </dsp:txXfrm>
    </dsp:sp>
    <dsp:sp modelId="{E000163C-4132-46C8-B56D-91CD7CB8DA54}">
      <dsp:nvSpPr>
        <dsp:cNvPr id="0" name=""/>
        <dsp:cNvSpPr/>
      </dsp:nvSpPr>
      <dsp:spPr>
        <a:xfrm>
          <a:off x="6961974" y="3073204"/>
          <a:ext cx="2047858" cy="1228715"/>
        </a:xfrm>
        <a:prstGeom prst="roundRect">
          <a:avLst>
            <a:gd name="adj" fmla="val 10000"/>
          </a:avLst>
        </a:prstGeom>
        <a:solidFill>
          <a:srgbClr val="582D87">
            <a:alpha val="9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How will success be measured?</a:t>
          </a:r>
        </a:p>
      </dsp:txBody>
      <dsp:txXfrm>
        <a:off x="6997962" y="3109192"/>
        <a:ext cx="1975882" cy="1156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3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7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2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2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1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4/18/24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4/18/24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ngineering.nyu.edu/research/student-research/undergraduate-summer-research-progra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em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mtu.edu/engineering/outreach/welcome/salary/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emf"/><Relationship Id="rId7" Type="http://schemas.openxmlformats.org/officeDocument/2006/relationships/hyperlink" Target="https://app.joinhandshake.com/auth?auth=56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yu.edu/students/student-information-and-resources/career-development-and-jobs.html" TargetMode="External"/><Relationship Id="rId5" Type="http://schemas.openxmlformats.org/officeDocument/2006/relationships/hyperlink" Target="https://engineering.nyu.edu/student-life/tandon-career-services/student-resources" TargetMode="External"/><Relationship Id="rId4" Type="http://schemas.openxmlformats.org/officeDocument/2006/relationships/hyperlink" Target="https://engineering.nyu.edu/student-life/tandon-career-services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RECITATION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1212845" y="5364954"/>
            <a:ext cx="55579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tips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07328" y="1522486"/>
            <a:ext cx="3559740" cy="4487411"/>
            <a:chOff x="7507328" y="1522486"/>
            <a:chExt cx="2935079" cy="369996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19261"/>
            <a:stretch/>
          </p:blipFill>
          <p:spPr>
            <a:xfrm>
              <a:off x="7507328" y="1522486"/>
              <a:ext cx="2935079" cy="369996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7645830" y="1551404"/>
              <a:ext cx="236041" cy="305591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02CE9-33AC-EF43-974A-4980C2136143}"/>
              </a:ext>
            </a:extLst>
          </p:cNvPr>
          <p:cNvSpPr/>
          <p:nvPr/>
        </p:nvSpPr>
        <p:spPr>
          <a:xfrm>
            <a:off x="573577" y="1840147"/>
            <a:ext cx="61477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Internships, Co-Ops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Proxima Nova Rg" panose="02000506030000020004" pitchFamily="2" charset="77"/>
              </a:rPr>
              <a:t>Your number 1 priority!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Teaching 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1004 Intro to Engineering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MakerSpace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49D86-3605-964A-AB8E-EAB5B6476D05}"/>
              </a:ext>
            </a:extLst>
          </p:cNvPr>
          <p:cNvSpPr/>
          <p:nvPr/>
        </p:nvSpPr>
        <p:spPr>
          <a:xfrm>
            <a:off x="6384118" y="1977377"/>
            <a:ext cx="534785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Research 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Undergraduate Summer Research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to 10 hours per week during semester</a:t>
            </a:r>
          </a:p>
          <a:p>
            <a:pPr>
              <a:spcBef>
                <a:spcPts val="600"/>
              </a:spcBef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Future Labs Intern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12 hours per week, 3 credits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latin typeface="Proxima Nova Rg" panose="02000506030000020004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87A2C-2A80-6A4C-8BE6-3AB6A563B016}"/>
              </a:ext>
            </a:extLst>
          </p:cNvPr>
          <p:cNvSpPr/>
          <p:nvPr/>
        </p:nvSpPr>
        <p:spPr>
          <a:xfrm>
            <a:off x="1461301" y="2008942"/>
            <a:ext cx="906076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Education, Experience, Skills, Awards,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88384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subject (and everywhere)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&amp; proper 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:a16="http://schemas.microsoft.com/office/drawing/2014/main" id="{5D8D53EB-3F95-5443-B6B5-E424AE4C6D35}"/>
              </a:ext>
            </a:extLst>
          </p:cNvPr>
          <p:cNvSpPr/>
          <p:nvPr/>
        </p:nvSpPr>
        <p:spPr>
          <a:xfrm>
            <a:off x="9491105" y="4594548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email alias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1" name="Explosion 1 10">
            <a:extLst>
              <a:ext uri="{FF2B5EF4-FFF2-40B4-BE49-F238E27FC236}">
                <a16:creationId xmlns:a16="http://schemas.microsoft.com/office/drawing/2014/main" id="{3D2B1B78-0F26-EC46-8A14-36E2C3662B03}"/>
              </a:ext>
            </a:extLst>
          </p:cNvPr>
          <p:cNvSpPr/>
          <p:nvPr/>
        </p:nvSpPr>
        <p:spPr>
          <a:xfrm>
            <a:off x="8906883" y="1757179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Always Reply All on Emails!</a:t>
            </a:r>
            <a:endParaRPr lang="en-US" sz="2000" b="1" dirty="0">
              <a:solidFill>
                <a:srgbClr val="57068C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648" y="1862702"/>
            <a:ext cx="9998700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b="1" u="sng" dirty="0">
                <a:solidFill>
                  <a:srgbClr val="57068C"/>
                </a:solidFill>
                <a:latin typeface="Proxima Nova Lt" panose="02000506030000020004" pitchFamily="2" charset="77"/>
              </a:rPr>
              <a:t>DEVELOP AN ELEVATOR PITCH </a:t>
            </a:r>
            <a:b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</a:br>
            <a:r>
              <a:rPr lang="en-US" sz="48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Imagine you are talking to a recruiter from your favorite company at a career fair &amp; use your EG 1004 project to sell yourself.</a:t>
            </a:r>
            <a:endParaRPr lang="en-US" altLang="en-US" sz="4800" b="1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3090401"/>
            <a:ext cx="10140876" cy="2387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otham Medium" panose="02000604030000020004" pitchFamily="50" charset="0"/>
              </a:rPr>
              <a:t>Design Pitch Exercise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CATME Peer Evaluations II</a:t>
            </a:r>
            <a:br>
              <a:rPr lang="en-US" sz="4000" dirty="0">
                <a:latin typeface="Gotham Medium" panose="02000604030000020004" pitchFamily="50" charset="0"/>
              </a:rPr>
            </a:br>
            <a:r>
              <a:rPr lang="en-US" sz="4000" dirty="0">
                <a:latin typeface="Gotham Medium" panose="02000604030000020004" pitchFamily="50" charset="0"/>
              </a:rPr>
              <a:t>Submission of Cover Letter &amp; LinkedIn</a:t>
            </a:r>
            <a:endParaRPr lang="en-US" sz="4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66645" y="339836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 txBox="1">
            <a:spLocks/>
          </p:cNvSpPr>
          <p:nvPr/>
        </p:nvSpPr>
        <p:spPr>
          <a:xfrm>
            <a:off x="1129659" y="1562753"/>
            <a:ext cx="10140876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MILESTONE 3 CHECK</a:t>
            </a:r>
            <a:br>
              <a:rPr lang="en-US" sz="5400" dirty="0">
                <a:latin typeface="Gotham Medium" panose="02000604030000020004" pitchFamily="50" charset="0"/>
              </a:rPr>
            </a:br>
            <a:endParaRPr lang="en-US" sz="5400" dirty="0">
              <a:latin typeface="Gotham Medium" panose="02000604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88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CRAFT YOUR DESIGN PITCH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82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DESIGN PITCH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27258671"/>
              </p:ext>
            </p:extLst>
          </p:nvPr>
        </p:nvGraphicFramePr>
        <p:xfrm>
          <a:off x="638558" y="1707183"/>
          <a:ext cx="10524503" cy="430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28095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Lab 11 </a:t>
            </a:r>
            <a:r>
              <a:rPr lang="en-US">
                <a:latin typeface="Proxima Nova Rg" panose="02000506030000020004" pitchFamily="2" charset="0"/>
              </a:rPr>
              <a:t>Presentation 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latin typeface="Proxima Nova Rg" panose="02000506030000020004" pitchFamily="2" charset="0"/>
              </a:rPr>
              <a:t>Career </a:t>
            </a:r>
            <a:r>
              <a:rPr lang="en-US" dirty="0">
                <a:latin typeface="Proxima Nova Rg" panose="02000506030000020004" pitchFamily="2" charset="0"/>
              </a:rPr>
              <a:t>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Resumes Revisited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Milestone 3 Presentations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Pitch Activity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LAB 11 PRESENTATION ASSIGNMENT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37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Gotham Medium" panose="02000604030000020004" pitchFamily="50" charset="0"/>
              </a:rPr>
              <a:t>LAB 11 PRESENTATION ASSIGNMENT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7EE2A-8B65-A8C7-C137-DC9036D5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Proxima Nova Lt" panose="02000506030000020004" pitchFamily="50" charset="0"/>
              </a:rPr>
              <a:t>Author a presentation using (nearly) all images</a:t>
            </a:r>
          </a:p>
          <a:p>
            <a:r>
              <a:rPr lang="en-US" dirty="0">
                <a:latin typeface="Proxima Nova Lt" panose="02000506030000020004" pitchFamily="50" charset="0"/>
              </a:rPr>
              <a:t>Where text is allowed: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Title slide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Overview slide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Materials slide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Captions for figures, tables, and equations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Suspect list/table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Data tables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References to suspect names</a:t>
            </a:r>
          </a:p>
          <a:p>
            <a:pPr lvl="1"/>
            <a:r>
              <a:rPr lang="en-US" sz="2800" dirty="0">
                <a:latin typeface="Proxima Nova Lt" panose="02000506030000020004" pitchFamily="50" charset="0"/>
              </a:rPr>
              <a:t>Slide titles</a:t>
            </a:r>
            <a:endParaRPr lang="en-US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9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479674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latin typeface="Gotham Medium" panose="02000604030000020004" pitchFamily="50" charset="0"/>
              </a:rPr>
              <a:t>REFLECTION QUESTIONS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7DE880-A4A0-842B-8F83-0D53A05ECA95}"/>
              </a:ext>
            </a:extLst>
          </p:cNvPr>
          <p:cNvSpPr txBox="1"/>
          <p:nvPr/>
        </p:nvSpPr>
        <p:spPr>
          <a:xfrm>
            <a:off x="315589" y="2303071"/>
            <a:ext cx="1157663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Who are you as a professional?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Why do you want to be an engineer?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would you like to do each day at work?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would you like to accomplish professionally?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latin typeface="Proxima Nova Lt" panose="02000506030000020004" charset="0"/>
              </a:rPr>
              <a:t>What are your </a:t>
            </a:r>
            <a:r>
              <a:rPr lang="en-US" sz="3600" dirty="0">
                <a:latin typeface="Proxima Nova Lt" panose="02000506030000020004" charset="0"/>
                <a:hlinkClick r:id="rId5"/>
              </a:rPr>
              <a:t>financial goals</a:t>
            </a:r>
            <a:r>
              <a:rPr lang="en-US" sz="3600" dirty="0">
                <a:latin typeface="Proxima Nova Lt" panose="0200050603000002000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842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SECTORS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835A8C-5CEA-DB7E-405C-226BC890369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09424" y="1480076"/>
            <a:ext cx="9572877" cy="476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66553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SECTORS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657396-672E-03A5-5D07-3DE440651AD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1209424" y="1480076"/>
            <a:ext cx="9572877" cy="476751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8A608F-F7F2-173F-0265-D4644CB22614}"/>
              </a:ext>
            </a:extLst>
          </p:cNvPr>
          <p:cNvCxnSpPr>
            <a:stCxn id="10" idx="0"/>
            <a:endCxn id="10" idx="2"/>
          </p:cNvCxnSpPr>
          <p:nvPr/>
        </p:nvCxnSpPr>
        <p:spPr>
          <a:xfrm>
            <a:off x="5995863" y="1480076"/>
            <a:ext cx="0" cy="476751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8653B54-4477-6184-F0DD-A90F963A20D8}"/>
              </a:ext>
            </a:extLst>
          </p:cNvPr>
          <p:cNvSpPr txBox="1"/>
          <p:nvPr/>
        </p:nvSpPr>
        <p:spPr>
          <a:xfrm>
            <a:off x="1209424" y="3039883"/>
            <a:ext cx="468528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Government Agencies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Government Labs</a:t>
            </a:r>
          </a:p>
          <a:p>
            <a:pPr lvl="1" algn="ctr">
              <a:spcBef>
                <a:spcPts val="600"/>
              </a:spcBef>
            </a:pPr>
            <a:r>
              <a:rPr lang="en-US" altLang="en-US" b="1" dirty="0">
                <a:latin typeface="Proxima Nova Rg" panose="02000506030000020004" pitchFamily="2" charset="77"/>
              </a:rPr>
              <a:t>(Local, State, Federal)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latin typeface="Proxima Nova Rg" panose="02000506030000020004" pitchFamily="2" charset="77"/>
            </a:endParaRP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latin typeface="Proxima Nova Rg" panose="02000506030000020004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988029-C4E1-996F-A89E-D57DAA1907E2}"/>
              </a:ext>
            </a:extLst>
          </p:cNvPr>
          <p:cNvSpPr txBox="1"/>
          <p:nvPr/>
        </p:nvSpPr>
        <p:spPr>
          <a:xfrm>
            <a:off x="5995862" y="2696955"/>
            <a:ext cx="4685289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Government Contractors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Consulting Firms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Startups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latin typeface="Proxima Nova Rg" panose="02000506030000020004" pitchFamily="2" charset="77"/>
              </a:rPr>
              <a:t>Non-Profit Organizations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r>
              <a:rPr lang="en-US" altLang="en-US" sz="2000" b="1" dirty="0">
                <a:latin typeface="Proxima Nova Rg" panose="02000506030000020004" pitchFamily="2" charset="77"/>
              </a:rPr>
              <a:t>…the list goes on!</a:t>
            </a:r>
          </a:p>
          <a:p>
            <a:pPr lvl="1" algn="ctr">
              <a:spcBef>
                <a:spcPts val="600"/>
              </a:spcBef>
              <a:spcAft>
                <a:spcPts val="0"/>
              </a:spcAft>
            </a:pPr>
            <a:endParaRPr lang="en-US" altLang="en-US" sz="2800" b="1" dirty="0">
              <a:latin typeface="Proxima Nova Rg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43554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54FE8-EBA6-EF4C-B714-C734F2FE625F}"/>
              </a:ext>
            </a:extLst>
          </p:cNvPr>
          <p:cNvSpPr/>
          <p:nvPr/>
        </p:nvSpPr>
        <p:spPr>
          <a:xfrm>
            <a:off x="441785" y="2213203"/>
            <a:ext cx="6134125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4"/>
              </a:rPr>
              <a:t>Tandon Career Services</a:t>
            </a:r>
            <a:r>
              <a:rPr lang="en-US" altLang="en-US" sz="2800" dirty="0">
                <a:latin typeface="Proxima Nova Rg" panose="02000506030000020004" pitchFamily="2" charset="77"/>
              </a:rPr>
              <a:t> 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Tandon</a:t>
            </a:r>
            <a:r>
              <a:rPr lang="en-US" altLang="en-US" sz="2800" dirty="0">
                <a:latin typeface="Proxima Nova Rg" panose="02000506030000020004" pitchFamily="2" charset="77"/>
              </a:rPr>
              <a:t> Career Fair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5"/>
              </a:rPr>
              <a:t>Tandon Resources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6"/>
              </a:rPr>
              <a:t>The Wasserman Center | Brooklyn 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  <a:hlinkClick r:id="rId7"/>
              </a:rPr>
              <a:t>NYU Handshake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b="1" dirty="0">
                <a:latin typeface="Proxima Nova Lt" panose="02000506030000020004" pitchFamily="2" charset="77"/>
              </a:rPr>
              <a:t>LinkedIn, </a:t>
            </a:r>
            <a:r>
              <a:rPr lang="en-US" altLang="en-US" sz="2800" dirty="0">
                <a:latin typeface="Proxima Nova Rg" panose="02000506030000020004" pitchFamily="2" charset="77"/>
              </a:rPr>
              <a:t>Glassdoor</a:t>
            </a:r>
            <a:endParaRPr lang="en-US" altLang="en-US" sz="2800" b="1" dirty="0">
              <a:latin typeface="Proxima Nova Lt" panose="02000506030000020004" pitchFamily="2" charset="77"/>
            </a:endParaRP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</a:t>
            </a:r>
            <a:r>
              <a:rPr lang="en-US" dirty="0" err="1">
                <a:latin typeface="Proxima Nova Rg" panose="02000506030000020004" pitchFamily="2" charset="77"/>
              </a:rPr>
              <a:t>MetroTech</a:t>
            </a:r>
            <a:r>
              <a:rPr lang="en-US" dirty="0">
                <a:latin typeface="Proxima Nova Rg" panose="02000506030000020004" pitchFamily="2" charset="77"/>
              </a:rPr>
              <a:t> courtyard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549</Words>
  <Application>Microsoft Macintosh PowerPoint</Application>
  <PresentationFormat>Widescreen</PresentationFormat>
  <Paragraphs>123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Calibri Light</vt:lpstr>
      <vt:lpstr>Gotham Medium</vt:lpstr>
      <vt:lpstr>Arial</vt:lpstr>
      <vt:lpstr>Proxima Nova Rg</vt:lpstr>
      <vt:lpstr>Proxima Nova Lt</vt:lpstr>
      <vt:lpstr>Office Theme</vt:lpstr>
      <vt:lpstr>Custom Design</vt:lpstr>
      <vt:lpstr>RECITATION 10</vt:lpstr>
      <vt:lpstr>AGENDA</vt:lpstr>
      <vt:lpstr>LAB 11 PRESENTATION ASSIGNMENT</vt:lpstr>
      <vt:lpstr>PowerPoint Presentation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Design Pitch Exercise CATME Peer Evaluations II Submission of Cover Letter &amp; LinkedIn</vt:lpstr>
      <vt:lpstr>CRAFT YOUR DESIGN PITCH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EG</cp:lastModifiedBy>
  <cp:revision>31</cp:revision>
  <dcterms:created xsi:type="dcterms:W3CDTF">2020-08-25T02:26:30Z</dcterms:created>
  <dcterms:modified xsi:type="dcterms:W3CDTF">2024-04-18T19:49:42Z</dcterms:modified>
  <cp:contentStatus/>
</cp:coreProperties>
</file>