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85" r:id="rId15"/>
    <p:sldId id="275" r:id="rId16"/>
    <p:sldId id="276" r:id="rId17"/>
    <p:sldId id="267" r:id="rId18"/>
    <p:sldId id="277" r:id="rId19"/>
    <p:sldId id="278" r:id="rId20"/>
    <p:sldId id="265" r:id="rId21"/>
    <p:sldId id="279" r:id="rId22"/>
    <p:sldId id="280" r:id="rId23"/>
    <p:sldId id="281" r:id="rId24"/>
    <p:sldId id="283" r:id="rId25"/>
    <p:sldId id="264" r:id="rId26"/>
  </p:sldIdLst>
  <p:sldSz cx="12192000" cy="6858000"/>
  <p:notesSz cx="6858000" cy="9144000"/>
  <p:embeddedFontLst>
    <p:embeddedFont>
      <p:font typeface="Proxima Nova Rg" panose="02000506030000020004" charset="0"/>
      <p:regular r:id="rId28"/>
      <p:bold r:id="rId29"/>
      <p:italic r:id="rId30"/>
      <p:boldItalic r:id="rId31"/>
    </p:embeddedFont>
    <p:embeddedFont>
      <p:font typeface="Gotham Medium" panose="02000604030000020004" pitchFamily="50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Proxima Nova Lt" panose="02000506030000020004" pitchFamily="50" charset="0"/>
      <p:regular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481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FC0A-334D-4E1E-90C1-8DD36A127E0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6249-C066-43CD-BAD1-4D600E24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tinkercad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25EF850-8F55-46F2-90F3-C097AADB1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xmlns="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48" y="1857456"/>
            <a:ext cx="3498193" cy="39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xmlns="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5218570" y="5823652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E039306-4CE1-49F9-81CF-BB05CB870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3518393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xmlns="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69" y="4087155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07E055B-36A8-49D3-A4A6-C97160922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3518391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67EA8D1-908F-4861-92BC-FDE6207386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3449061" y="571057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17" y="3331029"/>
            <a:ext cx="5972902" cy="237954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638334B-D751-435A-85EF-E9A8B9106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003" y="1923350"/>
            <a:ext cx="568864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TinkerCAD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hlinkClick r:id="rId2"/>
              </a:rPr>
              <a:t>www.tinkercad.com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Log-in with Autodesk account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Cloud-based 3D modeling software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CAD models, simulate circuitry, and code virtually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6096000" y="552273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Example TinkerCAD Template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707" y="2450460"/>
            <a:ext cx="3880589" cy="3120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7DF39A-10B4-4920-A697-4976124CF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2239192"/>
            <a:ext cx="2238002" cy="91887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0B6F8C0-AC1C-4ED8-A548-8576FD90BA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7981" y="2008454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0" y="5490706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FD76E09-5E29-4C7A-96F7-04BCE8486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331187" y="5021596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xmlns="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FBA5BC4-BF37-4FC7-864F-7F8CB63FE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xmlns="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709432-4BE2-4082-B829-850D0CFF11FD}"/>
              </a:ext>
            </a:extLst>
          </p:cNvPr>
          <p:cNvSpPr/>
          <p:nvPr/>
        </p:nvSpPr>
        <p:spPr>
          <a:xfrm>
            <a:off x="6186057" y="548235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9547CE1-28E1-499F-8A1F-067E073E5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Remote students will complete Part 1 and 2 on </a:t>
            </a:r>
            <a:r>
              <a:rPr lang="en-US" dirty="0" err="1">
                <a:solidFill>
                  <a:srgbClr val="FF0000"/>
                </a:solidFill>
                <a:latin typeface="Proxima Nova Lt" panose="02000506030000020004" pitchFamily="50" charset="0"/>
              </a:rPr>
              <a:t>TinkerCAD</a:t>
            </a:r>
            <a:endParaRPr lang="en-US" dirty="0">
              <a:solidFill>
                <a:srgbClr val="FF0000"/>
              </a:solidFill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Add a button to control the LED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xmlns="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16: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dirty="0">
                    <a:latin typeface="Proxima Nova Rg" panose="02000506030000020004" pitchFamily="2" charset="0"/>
                  </a:rPr>
                  <a:t/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F94F72C-E7E0-43D3-8F77-80627ACF3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xmlns="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5E6CD39-0397-4FFD-A409-97E0A37C4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72967C-1668-4A06-9640-C17C444C22B3}"/>
              </a:ext>
            </a:extLst>
          </p:cNvPr>
          <p:cNvSpPr/>
          <p:nvPr/>
        </p:nvSpPr>
        <p:spPr>
          <a:xfrm>
            <a:off x="564107" y="3122251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514053"/>
              </p:ext>
            </p:extLst>
          </p:nvPr>
        </p:nvGraphicFramePr>
        <p:xfrm>
          <a:off x="3457042" y="1833076"/>
          <a:ext cx="546898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xmlns="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xmlns="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xmlns="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376745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794933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216568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955090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 dirty="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617631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BAB34ED-2CAE-4255-80EF-5526C4621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756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 least one material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7108511-1B03-4BBA-9D61-BFDBB69506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7634753-B9DE-4BDE-9410-36E52079C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69D2D4A-A03B-4183-92E5-FE779D3223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626518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 preparation for the next virtual lab, </a:t>
            </a: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download these software ahead of time</a:t>
            </a:r>
            <a:r>
              <a:rPr lang="en-US" dirty="0">
                <a:latin typeface="Proxima Nova Lt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roxima Nova Rg" panose="02000506030000020004" pitchFamily="2" charset="0"/>
              </a:rPr>
              <a:t>eDrawings</a:t>
            </a:r>
            <a:r>
              <a:rPr lang="en-US" sz="2400" dirty="0">
                <a:latin typeface="Proxima Nova Rg" panose="02000506030000020004" pitchFamily="2" charset="0"/>
              </a:rPr>
              <a:t> Viewer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mtClean="0">
                <a:latin typeface="Proxima Nova Lt" panose="02000506030000020004" pitchFamily="50" charset="0"/>
              </a:rPr>
              <a:t>23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B151CA2-4E92-44D8-810C-92D72EE93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5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9D90575-BBBD-4756-A0F2-4913D9ECA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LED with and without 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A28A49A-C14D-4AA2-82B0-9E8908D1D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1E5A0AF-6F83-4D7A-88A8-459657F548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xmlns="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ED1A3CA-1346-4F65-B05B-E8B651D9C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xmlns="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60774C9-F12A-428E-8805-A211B1D62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xmlns="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xmlns="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B01E23B-10B9-48FF-8BFF-B75608DA9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xmlns="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xmlns="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xmlns="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xmlns="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876AB3-DF1A-40C4-8F21-4389F19931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283634" y="495014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xmlns="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xmlns="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19" y="2311531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3E42561-F299-4B8C-A338-2298B5B06A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995</Words>
  <Application>Microsoft Office PowerPoint</Application>
  <PresentationFormat>Widescreen</PresentationFormat>
  <Paragraphs>218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Proxima Nova Rg</vt:lpstr>
      <vt:lpstr>Arial</vt:lpstr>
      <vt:lpstr>Gotham Medium</vt:lpstr>
      <vt:lpstr>Calibri</vt:lpstr>
      <vt:lpstr>Cambria Math</vt:lpstr>
      <vt:lpstr>Proxima Nova Lt</vt:lpstr>
      <vt:lpstr>Calibri Light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76</cp:revision>
  <dcterms:created xsi:type="dcterms:W3CDTF">2019-06-25T23:10:16Z</dcterms:created>
  <dcterms:modified xsi:type="dcterms:W3CDTF">2020-09-19T17:51:35Z</dcterms:modified>
</cp:coreProperties>
</file>