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Average" panose="02000503040000020003" pitchFamily="2" charset="77"/>
      <p:regular r:id="rId17"/>
    </p:embeddedFont>
    <p:embeddedFont>
      <p:font typeface="Nunito" pitchFamily="2" charset="77"/>
      <p:regular r:id="rId18"/>
      <p:bold r:id="rId19"/>
      <p:italic r:id="rId20"/>
      <p:boldItalic r:id="rId21"/>
    </p:embeddedFont>
    <p:embeddedFont>
      <p:font typeface="Oswald" pitchFamily="2" charset="77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/>
    <p:restoredTop sz="94721"/>
  </p:normalViewPr>
  <p:slideViewPr>
    <p:cSldViewPr snapToGrid="0">
      <p:cViewPr varScale="1">
        <p:scale>
          <a:sx n="83" d="100"/>
          <a:sy n="83" d="100"/>
        </p:scale>
        <p:origin x="216" y="1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625e4c8ab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625e4c8ab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625e4c8ab_0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625e4c8ab_0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625e4c8ab_0_1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625e4c8ab_0_1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a71ac6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a71ac66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625e4c8ab_0_1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625e4c8ab_0_1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625e4c8ab_0_1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625e4c8ab_0_1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625e4c8ab_0_1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625e4c8ab_0_1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625e4c8ab_0_1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625e4c8ab_0_1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625e4c8ab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625e4c8ab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625e4c8ab_0_1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625e4c8ab_0_1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625e4c8ab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625e4c8ab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625e4c8ab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625e4c8ab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625e4c8ab_0_1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625e4c8ab_0_1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0" y="2133925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American Sign Language (ASL) Glove</a:t>
            </a:r>
            <a:endParaRPr sz="430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072850"/>
            <a:ext cx="7801500" cy="1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SpeakSign</a:t>
            </a:r>
            <a:r>
              <a:rPr lang="en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Inc.</a:t>
            </a:r>
          </a:p>
          <a:p>
            <a:pPr marL="0" indent="0"/>
            <a:r>
              <a:rPr lang="en-GB" sz="1800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December 6, 2018</a:t>
            </a:r>
            <a:endParaRPr sz="18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Ricky </a:t>
            </a:r>
            <a:r>
              <a:rPr lang="en" sz="1800" dirty="0" err="1">
                <a:latin typeface="Nunito"/>
                <a:ea typeface="Nunito"/>
                <a:cs typeface="Nunito"/>
                <a:sym typeface="Nunito"/>
              </a:rPr>
              <a:t>Payares</a:t>
            </a: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 - Founder and Project Manager </a:t>
            </a:r>
            <a:endParaRPr sz="18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Jules Kho - Software Developer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Karenna Rodriguez - Software Developer</a:t>
            </a:r>
            <a:endParaRPr sz="1800" dirty="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Hellen </a:t>
            </a:r>
            <a:r>
              <a:rPr lang="en" sz="1800" dirty="0" err="1">
                <a:latin typeface="Nunito"/>
                <a:ea typeface="Nunito"/>
                <a:cs typeface="Nunito"/>
                <a:sym typeface="Nunito"/>
              </a:rPr>
              <a:t>Ekpo</a:t>
            </a:r>
            <a:r>
              <a:rPr lang="en" sz="1800" dirty="0">
                <a:latin typeface="Nunito"/>
                <a:ea typeface="Nunito"/>
                <a:cs typeface="Nunito"/>
                <a:sym typeface="Nunito"/>
              </a:rPr>
              <a:t> - Project Coordinator</a:t>
            </a:r>
            <a:endParaRPr sz="18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23301"/>
          <a:stretch/>
        </p:blipFill>
        <p:spPr>
          <a:xfrm>
            <a:off x="3114275" y="-102225"/>
            <a:ext cx="2915445" cy="223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pic>
        <p:nvPicPr>
          <p:cNvPr id="2" name="SpeakSign">
            <a:hlinkClick r:id="" action="ppaction://media"/>
            <a:extLst>
              <a:ext uri="{FF2B5EF4-FFF2-40B4-BE49-F238E27FC236}">
                <a16:creationId xmlns:a16="http://schemas.microsoft.com/office/drawing/2014/main" id="{DE9849D1-7F83-5643-A408-23F667256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067" y="1017725"/>
            <a:ext cx="6983866" cy="392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Goals</a:t>
            </a:r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451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Improve the color tracking 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Increase the accuracy of translations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Start motion-based translations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Create a user interface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0520" y="925700"/>
            <a:ext cx="2598325" cy="34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517325" y="526350"/>
            <a:ext cx="8178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invest in SpeakSign?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SpeakSign? </a:t>
            </a: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High accuracy</a:t>
            </a: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Inexpensive </a:t>
            </a: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-GB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Accessible</a:t>
            </a: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●"/>
            </a:pPr>
            <a:r>
              <a:rPr lang="en" dirty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Creators of inclusive technology</a:t>
            </a: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3">
            <a:alphaModFix/>
          </a:blip>
          <a:srcRect t="2385" b="3682"/>
          <a:stretch/>
        </p:blipFill>
        <p:spPr>
          <a:xfrm>
            <a:off x="4572000" y="873426"/>
            <a:ext cx="3934099" cy="369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ctrTitle"/>
          </p:nvPr>
        </p:nvSpPr>
        <p:spPr>
          <a:xfrm>
            <a:off x="671250" y="2133925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Sign Language Glove</a:t>
            </a:r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1"/>
          </p:nvPr>
        </p:nvSpPr>
        <p:spPr>
          <a:xfrm>
            <a:off x="671250" y="3112375"/>
            <a:ext cx="7801500" cy="1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SpeakSign Inc.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Ricky Payares - Founder and Project Manager 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Jules Kho - Software Developer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Karenna Rodriguez - Software Developer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Nunito"/>
                <a:ea typeface="Nunito"/>
                <a:cs typeface="Nunito"/>
                <a:sym typeface="Nunito"/>
              </a:rPr>
              <a:t>Hellen Ekpo - Project Coordinator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23301"/>
          <a:stretch/>
        </p:blipFill>
        <p:spPr>
          <a:xfrm>
            <a:off x="3114275" y="-102225"/>
            <a:ext cx="2915445" cy="223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517325" y="526350"/>
            <a:ext cx="8178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SpeakSign?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Profile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t="-10660" b="10660"/>
          <a:stretch/>
        </p:blipFill>
        <p:spPr>
          <a:xfrm>
            <a:off x="401250" y="2929649"/>
            <a:ext cx="1309954" cy="196493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1711200" y="3045025"/>
            <a:ext cx="169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Jules Kho</a:t>
            </a:r>
            <a:endParaRPr sz="24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 b="1">
              <a:solidFill>
                <a:srgbClr val="FFFFFF"/>
              </a:solidFill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1711200" y="3470850"/>
            <a:ext cx="25368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Software Developer</a:t>
            </a:r>
            <a:endParaRPr sz="2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1711200" y="1161975"/>
            <a:ext cx="239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Ricky Payares</a:t>
            </a:r>
            <a:endParaRPr sz="18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5793350" y="1161975"/>
            <a:ext cx="343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Karenna Rodriguez</a:t>
            </a:r>
            <a:endParaRPr sz="18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711200" y="1567725"/>
            <a:ext cx="25368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Project Manager</a:t>
            </a:r>
            <a:endParaRPr sz="2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793350" y="1567725"/>
            <a:ext cx="25368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Software Developer</a:t>
            </a:r>
            <a:endParaRPr sz="2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5761025" y="3045025"/>
            <a:ext cx="221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Hellen Ekpo</a:t>
            </a:r>
            <a:endParaRPr sz="1800"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793350" y="3524663"/>
            <a:ext cx="25368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Project Coordinator</a:t>
            </a:r>
            <a:endParaRPr sz="20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249" y="1295014"/>
            <a:ext cx="1309951" cy="14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5">
            <a:alphaModFix/>
          </a:blip>
          <a:srcRect l="34672" t="32760" r="15851" b="32760"/>
          <a:stretch/>
        </p:blipFill>
        <p:spPr>
          <a:xfrm>
            <a:off x="4374425" y="3175750"/>
            <a:ext cx="1386600" cy="171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6">
            <a:alphaModFix/>
          </a:blip>
          <a:srcRect t="6449" b="14122"/>
          <a:stretch/>
        </p:blipFill>
        <p:spPr>
          <a:xfrm>
            <a:off x="4406762" y="1277775"/>
            <a:ext cx="1386590" cy="165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618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Company Profile  (cont.)</a:t>
            </a:r>
            <a:endParaRPr sz="300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405300" y="1311300"/>
            <a:ext cx="83334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Our mission</a:t>
            </a:r>
            <a:endParaRPr sz="15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SpeakSign’s goal is to enable those who communicate through American Sign Language (ASL) to convey themselves to persons who do not understand the language.</a:t>
            </a:r>
            <a:endParaRPr sz="15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IMG_6324">
            <a:hlinkClick r:id="" action="ppaction://media"/>
            <a:extLst>
              <a:ext uri="{FF2B5EF4-FFF2-40B4-BE49-F238E27FC236}">
                <a16:creationId xmlns:a16="http://schemas.microsoft.com/office/drawing/2014/main" id="{5F2F8C66-9EF9-FE43-A3A7-9C33C17B6F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9716" y="2567700"/>
            <a:ext cx="3164568" cy="2498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517325" y="526350"/>
            <a:ext cx="8178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126800" y="4144925"/>
            <a:ext cx="5516100" cy="1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Nunito"/>
              <a:buAutoNum type="arabicPeriod"/>
            </a:pPr>
            <a:r>
              <a:rPr lang="en" sz="800" i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https://www.startasl.com/american-sign-language</a:t>
            </a:r>
            <a:endParaRPr sz="800" i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8760175" y="1310300"/>
            <a:ext cx="309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3" name="Google Shape;103;p18" title="Points scored"/>
          <p:cNvPicPr preferRelativeResize="0"/>
          <p:nvPr/>
        </p:nvPicPr>
        <p:blipFill rotWithShape="1">
          <a:blip r:embed="rId3">
            <a:alphaModFix/>
          </a:blip>
          <a:srcRect r="26013"/>
          <a:stretch/>
        </p:blipFill>
        <p:spPr>
          <a:xfrm>
            <a:off x="435750" y="1459875"/>
            <a:ext cx="3626151" cy="28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Points scored"/>
          <p:cNvPicPr preferRelativeResize="0"/>
          <p:nvPr/>
        </p:nvPicPr>
        <p:blipFill rotWithShape="1">
          <a:blip r:embed="rId3">
            <a:alphaModFix/>
          </a:blip>
          <a:srcRect l="73423" t="11409" r="2790" b="78125"/>
          <a:stretch/>
        </p:blipFill>
        <p:spPr>
          <a:xfrm>
            <a:off x="2822096" y="1535637"/>
            <a:ext cx="1165779" cy="3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475" y="1459875"/>
            <a:ext cx="4683303" cy="289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517325" y="526350"/>
            <a:ext cx="8178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ASL Glove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ASL Glove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137" y="1403550"/>
            <a:ext cx="1908825" cy="25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4">
            <a:alphaModFix/>
          </a:blip>
          <a:srcRect l="9619" t="17293" r="11535"/>
          <a:stretch/>
        </p:blipFill>
        <p:spPr>
          <a:xfrm>
            <a:off x="2697263" y="1403548"/>
            <a:ext cx="1908825" cy="2550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5">
            <a:alphaModFix/>
          </a:blip>
          <a:srcRect l="16322" t="15144" r="14687" b="2004"/>
          <a:stretch/>
        </p:blipFill>
        <p:spPr>
          <a:xfrm>
            <a:off x="4875449" y="1403550"/>
            <a:ext cx="1596388" cy="25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 rotWithShape="1">
          <a:blip r:embed="rId6">
            <a:alphaModFix/>
          </a:blip>
          <a:srcRect t="7893" r="14008"/>
          <a:stretch/>
        </p:blipFill>
        <p:spPr>
          <a:xfrm>
            <a:off x="6723603" y="1392612"/>
            <a:ext cx="1805260" cy="25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517325" y="526350"/>
            <a:ext cx="8178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ASL Glove Demonstration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178</Words>
  <Application>Microsoft Macintosh PowerPoint</Application>
  <PresentationFormat>On-screen Show (16:9)</PresentationFormat>
  <Paragraphs>52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Oswald</vt:lpstr>
      <vt:lpstr>Arial</vt:lpstr>
      <vt:lpstr>Nunito</vt:lpstr>
      <vt:lpstr>Average</vt:lpstr>
      <vt:lpstr>Slate</vt:lpstr>
      <vt:lpstr>American Sign Language (ASL) Glove</vt:lpstr>
      <vt:lpstr>Who is SpeakSign? </vt:lpstr>
      <vt:lpstr>Company Profile</vt:lpstr>
      <vt:lpstr>Company Profile  (cont.)</vt:lpstr>
      <vt:lpstr>The Problem </vt:lpstr>
      <vt:lpstr>The Problem</vt:lpstr>
      <vt:lpstr>The ASL Glove</vt:lpstr>
      <vt:lpstr>ASL Glove</vt:lpstr>
      <vt:lpstr>ASL Glove Demonstration </vt:lpstr>
      <vt:lpstr>Demonstration</vt:lpstr>
      <vt:lpstr>Future Goals</vt:lpstr>
      <vt:lpstr>Why invest in SpeakSign?</vt:lpstr>
      <vt:lpstr>Why SpeakSign? </vt:lpstr>
      <vt:lpstr>American Sign Language Glove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Sign Language (ASL) Glove</dc:title>
  <cp:lastModifiedBy>Majelle Yu</cp:lastModifiedBy>
  <cp:revision>4</cp:revision>
  <dcterms:modified xsi:type="dcterms:W3CDTF">2018-12-05T16:05:24Z</dcterms:modified>
</cp:coreProperties>
</file>