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66" r:id="rId4"/>
    <p:sldId id="261" r:id="rId5"/>
    <p:sldId id="275" r:id="rId6"/>
    <p:sldId id="273" r:id="rId7"/>
    <p:sldId id="272" r:id="rId8"/>
    <p:sldId id="274" r:id="rId9"/>
    <p:sldId id="269" r:id="rId10"/>
    <p:sldId id="282" r:id="rId11"/>
    <p:sldId id="284" r:id="rId12"/>
    <p:sldId id="286" r:id="rId13"/>
    <p:sldId id="285" r:id="rId14"/>
    <p:sldId id="27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 Medium" pitchFamily="50" charset="0"/>
      <p:regular r:id="rId22"/>
      <p:italic r:id="rId23"/>
    </p:embeddedFont>
    <p:embeddedFont>
      <p:font typeface="Proxima Nova" panose="02000506030000020004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Gotham Book" pitchFamily="50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8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7" autoAdjust="0"/>
    <p:restoredTop sz="95707"/>
  </p:normalViewPr>
  <p:slideViewPr>
    <p:cSldViewPr snapToGrid="0">
      <p:cViewPr varScale="1">
        <p:scale>
          <a:sx n="86" d="100"/>
          <a:sy n="86" d="100"/>
        </p:scale>
        <p:origin x="274" y="58"/>
      </p:cViewPr>
      <p:guideLst/>
    </p:cSldViewPr>
  </p:slideViewPr>
  <p:outlineViewPr>
    <p:cViewPr>
      <p:scale>
        <a:sx n="33" d="100"/>
        <a:sy n="33" d="100"/>
      </p:scale>
      <p:origin x="0" y="-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5T13:29:01.614" idx="4">
    <p:pos x="10" y="10"/>
    <p:text>Add tenses here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35A3-4F87-CE49-A9D7-51120587C48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2FD5-578C-2040-864E-E9010C79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22FD5-578C-2040-864E-E9010C79D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22FD5-578C-2040-864E-E9010C79D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22FD5-578C-2040-864E-E9010C79D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22FD5-578C-2040-864E-E9010C79D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ndex.php/Lab_Report_Format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manual.eg.poly.edu/images/a/a2/Eglabrpt500a.pdf" TargetMode="External"/><Relationship Id="rId4" Type="http://schemas.openxmlformats.org/officeDocument/2006/relationships/hyperlink" Target="https://manual.eg.poly.edu/images/8/87/Lab1701a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25585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PASSIVE VOICE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Plastic film is chosen to cover the microphone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5585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PAST TENSE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We chose the plastic film to cover the microphone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82A097-A461-EB42-9B5B-90E1275ADDB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Voice has to do with the actors; this is passive voice but present tense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Tense has to do with time; this is active voice, but past tense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1B8B32F-7D3F-3A4C-9F54-CF6CF1DD7B0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9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PASSIVE VOICE ≠ PAST TENSE</a:t>
            </a:r>
          </a:p>
        </p:txBody>
      </p:sp>
    </p:spTree>
    <p:extLst>
      <p:ext uri="{BB962C8B-B14F-4D97-AF65-F5344CB8AC3E}">
        <p14:creationId xmlns:p14="http://schemas.microsoft.com/office/powerpoint/2010/main" val="3753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5C19244-4BBD-CA43-BE56-6F5CCB110C84}"/>
              </a:ext>
            </a:extLst>
          </p:cNvPr>
          <p:cNvSpPr txBox="1"/>
          <p:nvPr/>
        </p:nvSpPr>
        <p:spPr>
          <a:xfrm>
            <a:off x="11472863" y="8949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First, a LEGO kit and assembled robot were acquired by the team.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529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5C19244-4BBD-CA43-BE56-6F5CCB110C84}"/>
              </a:ext>
            </a:extLst>
          </p:cNvPr>
          <p:cNvSpPr txBox="1"/>
          <p:nvPr/>
        </p:nvSpPr>
        <p:spPr>
          <a:xfrm>
            <a:off x="11472863" y="8949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005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The floor plan was made using Revit.</a:t>
            </a:r>
          </a:p>
        </p:txBody>
      </p:sp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5C19244-4BBD-CA43-BE56-6F5CCB110C84}"/>
              </a:ext>
            </a:extLst>
          </p:cNvPr>
          <p:cNvSpPr txBox="1"/>
          <p:nvPr/>
        </p:nvSpPr>
        <p:spPr>
          <a:xfrm>
            <a:off x="11472863" y="8949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A notch was added to the end of the boom.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The TA’s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7068C"/>
                </a:solidFill>
                <a:latin typeface="Proxima Nova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36330"/>
            <a:ext cx="10581564" cy="391789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latin typeface="Gotham Medium" pitchFamily="2" charset="-128"/>
                <a:ea typeface="Gotham Medium" pitchFamily="2" charset="-128"/>
              </a:rPr>
              <a:t>Lab manual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  <a:hlinkClick r:id="rId3"/>
              </a:rPr>
              <a:t>Lab Report Format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Annotated Examples: </a:t>
            </a:r>
            <a:r>
              <a:rPr lang="en-US" sz="2400" dirty="0">
                <a:latin typeface="Proxima Nova" panose="02000506030000020004" pitchFamily="2" charset="0"/>
                <a:ea typeface="Gotham Book" pitchFamily="2" charset="-128"/>
                <a:hlinkClick r:id="rId4"/>
              </a:rPr>
              <a:t>Regular</a:t>
            </a: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, </a:t>
            </a:r>
            <a:r>
              <a:rPr lang="en-US" sz="2400" dirty="0">
                <a:latin typeface="Proxima Nova" panose="02000506030000020004" pitchFamily="2" charset="0"/>
                <a:ea typeface="Gotham Book" pitchFamily="2" charset="-128"/>
                <a:hlinkClick r:id="rId5"/>
              </a:rPr>
              <a:t>Competition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Gotham Medium" pitchFamily="2" charset="-128"/>
                <a:ea typeface="Gotham Medium" pitchFamily="2" charset="-128"/>
              </a:rPr>
              <a:t>PTC Writing Center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Gotham Medium" pitchFamily="2" charset="-128"/>
                <a:ea typeface="Gotham Medium" pitchFamily="2" charset="-128"/>
              </a:rPr>
              <a:t>Writing Consultants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A8A5346-AB56-A148-91CA-82EC33B6F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59751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47768C-256A-CD4A-825C-BC33C89E90C1}"/>
              </a:ext>
            </a:extLst>
          </p:cNvPr>
          <p:cNvSpPr txBox="1"/>
          <p:nvPr/>
        </p:nvSpPr>
        <p:spPr>
          <a:xfrm>
            <a:off x="11472863" y="8949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65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F24B4E-D44F-3342-9E47-B03A6A496B6B}"/>
              </a:ext>
            </a:extLst>
          </p:cNvPr>
          <p:cNvSpPr txBox="1"/>
          <p:nvPr/>
        </p:nvSpPr>
        <p:spPr>
          <a:xfrm>
            <a:off x="11441559" y="89493"/>
            <a:ext cx="52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A168A2-A1B1-CC44-AF4F-24A24EC92257}"/>
              </a:ext>
            </a:extLst>
          </p:cNvPr>
          <p:cNvSpPr/>
          <p:nvPr/>
        </p:nvSpPr>
        <p:spPr>
          <a:xfrm>
            <a:off x="1437967" y="3036298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="" xmlns:a16="http://schemas.microsoft.com/office/drawing/2014/main" id="{AC5176B5-411D-1548-8584-E245F95FF14F}"/>
              </a:ext>
            </a:extLst>
          </p:cNvPr>
          <p:cNvSpPr/>
          <p:nvPr/>
        </p:nvSpPr>
        <p:spPr>
          <a:xfrm>
            <a:off x="821848" y="4563991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="" xmlns:a16="http://schemas.microsoft.com/office/drawing/2014/main" id="{AA652FE8-029A-484E-819F-273283A6B43D}"/>
              </a:ext>
            </a:extLst>
          </p:cNvPr>
          <p:cNvSpPr/>
          <p:nvPr/>
        </p:nvSpPr>
        <p:spPr>
          <a:xfrm>
            <a:off x="814840" y="2997260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623E405-4199-CA4F-8237-CABA656F8E2C}"/>
              </a:ext>
            </a:extLst>
          </p:cNvPr>
          <p:cNvSpPr/>
          <p:nvPr/>
        </p:nvSpPr>
        <p:spPr>
          <a:xfrm>
            <a:off x="6764703" y="4422652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" panose="02000506030000020004" pitchFamily="2" charset="0"/>
                <a:ea typeface="Gotham Medium" pitchFamily="2" charset="-128"/>
              </a:rPr>
              <a:t>DRAW SUPPORTED CONCLUSIONS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E3C7545D-48C7-944D-A9DD-13F93B91448C}"/>
              </a:ext>
            </a:extLst>
          </p:cNvPr>
          <p:cNvSpPr/>
          <p:nvPr/>
        </p:nvSpPr>
        <p:spPr>
          <a:xfrm>
            <a:off x="6099505" y="4563991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7C0EF6E8-8D5A-7647-B173-5543E402EDC0}"/>
              </a:ext>
            </a:extLst>
          </p:cNvPr>
          <p:cNvSpPr/>
          <p:nvPr/>
        </p:nvSpPr>
        <p:spPr>
          <a:xfrm>
            <a:off x="6088992" y="3097400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97D398-C253-674E-8775-EC43B70740E7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Medium" pitchFamily="2" charset="-128"/>
                <a:ea typeface="Gotham Medium" pitchFamily="2" charset="-128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6E0E42AD-5C80-A044-BB77-A0159FAB002E}"/>
              </a:ext>
            </a:extLst>
          </p:cNvPr>
          <p:cNvSpPr txBox="1">
            <a:spLocks/>
          </p:cNvSpPr>
          <p:nvPr/>
        </p:nvSpPr>
        <p:spPr>
          <a:xfrm>
            <a:off x="564107" y="865424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IS THE PURPOSE OF A TECHNICAL REPORT?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E55D0D0-A137-0E45-B6F9-E479FC0BE156}"/>
              </a:ext>
            </a:extLst>
          </p:cNvPr>
          <p:cNvSpPr/>
          <p:nvPr/>
        </p:nvSpPr>
        <p:spPr>
          <a:xfrm>
            <a:off x="1509986" y="4464501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" panose="02000506030000020004" pitchFamily="2" charset="0"/>
                <a:ea typeface="Gotham Medium" pitchFamily="2" charset="-128"/>
              </a:rPr>
              <a:t>REPORT RESULTS FROM TESTING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1F7706-3A9A-7F4D-9A45-1CB027492A4C}"/>
              </a:ext>
            </a:extLst>
          </p:cNvPr>
          <p:cNvSpPr/>
          <p:nvPr/>
        </p:nvSpPr>
        <p:spPr>
          <a:xfrm>
            <a:off x="6715623" y="2997939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" panose="02000506030000020004" pitchFamily="2" charset="0"/>
                <a:ea typeface="Gotham Medium" pitchFamily="2" charset="-128"/>
              </a:rPr>
              <a:t>DESCRIBE FINDINGS  QUANTITATIVELY</a:t>
            </a:r>
          </a:p>
        </p:txBody>
      </p:sp>
    </p:spTree>
    <p:extLst>
      <p:ext uri="{BB962C8B-B14F-4D97-AF65-F5344CB8AC3E}">
        <p14:creationId xmlns:p14="http://schemas.microsoft.com/office/powerpoint/2010/main" val="15554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2558569"/>
            <a:ext cx="50560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LEARNING OBJECTIVES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Understand the simulation and modeling capabilities of Autodesk® Fusion 360™</a:t>
            </a:r>
          </a:p>
          <a:p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558569"/>
            <a:ext cx="50560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EXPERIMENTAL OBJECTIVES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</a:t>
            </a:r>
            <a:r>
              <a:rPr lang="en-US" sz="2400" dirty="0" smtClean="0">
                <a:latin typeface="Proxima Nova" panose="02000506030000020004" pitchFamily="2" charset="0"/>
                <a:ea typeface="Gotham Book" pitchFamily="2" charset="-128"/>
              </a:rPr>
              <a:t>Redesign a structure in CAD software using </a:t>
            </a: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Autodesk® Fusion 360™ to increase its </a:t>
            </a:r>
            <a:r>
              <a:rPr lang="en-US" sz="2400" dirty="0" smtClean="0">
                <a:latin typeface="Proxima Nova" panose="02000506030000020004" pitchFamily="2" charset="0"/>
                <a:ea typeface="Gotham Book" pitchFamily="2" charset="-128"/>
              </a:rPr>
              <a:t>strength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82A097-A461-EB42-9B5B-90E1275ADDB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These do not belong in the lab report: you are not what is being measured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These do belong in the lab report: answer why CAD software is important for engineers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1B8B32F-7D3F-3A4C-9F54-CF6CF1DD7B0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OBJECTIVE OBJECTIVES</a:t>
            </a:r>
          </a:p>
        </p:txBody>
      </p:sp>
    </p:spTree>
    <p:extLst>
      <p:ext uri="{BB962C8B-B14F-4D97-AF65-F5344CB8AC3E}">
        <p14:creationId xmlns:p14="http://schemas.microsoft.com/office/powerpoint/2010/main" val="33569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B1FBE4-C749-0D42-B815-E1DB1B78EF7D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30" y="685639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82F13EA-64ED-DE4B-A1E0-C6846493DC09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1EBC08-B19D-7442-9620-0C0600FEA609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68F854C-CCF4-FD44-9598-447249094B3A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B5CDB4F-4B80-E844-A57E-E066050904D4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E7AB3E-6C24-5445-B72C-FD705F8E582D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B8F7D8-4C19-E240-8FE8-362425678FFD}"/>
              </a:ext>
            </a:extLst>
          </p:cNvPr>
          <p:cNvSpPr txBox="1"/>
          <p:nvPr/>
        </p:nvSpPr>
        <p:spPr>
          <a:xfrm>
            <a:off x="557553" y="2952938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9BBFEAD-A46F-2C40-9ADE-435A8C8F6400}"/>
              </a:ext>
            </a:extLst>
          </p:cNvPr>
          <p:cNvSpPr txBox="1"/>
          <p:nvPr/>
        </p:nvSpPr>
        <p:spPr>
          <a:xfrm>
            <a:off x="1612429" y="3801445"/>
            <a:ext cx="235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EAE09C-A47B-174B-B389-D4B24FF8BA08}"/>
              </a:ext>
            </a:extLst>
          </p:cNvPr>
          <p:cNvSpPr txBox="1"/>
          <p:nvPr/>
        </p:nvSpPr>
        <p:spPr>
          <a:xfrm>
            <a:off x="557550" y="5551975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2" name="object 30">
            <a:extLst>
              <a:ext uri="{FF2B5EF4-FFF2-40B4-BE49-F238E27FC236}">
                <a16:creationId xmlns="" xmlns:a16="http://schemas.microsoft.com/office/drawing/2014/main" id="{04DB7C71-FB64-9C4D-9C55-72C0C929C3B2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1">
            <a:extLst>
              <a:ext uri="{FF2B5EF4-FFF2-40B4-BE49-F238E27FC236}">
                <a16:creationId xmlns="" xmlns:a16="http://schemas.microsoft.com/office/drawing/2014/main" id="{DCE4B14B-CC7B-6641-8B47-E30FCB381C4D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="" xmlns:a16="http://schemas.microsoft.com/office/drawing/2014/main" id="{C9D207E4-5B02-0A45-BC28-E593F35CCCCE}"/>
              </a:ext>
            </a:extLst>
          </p:cNvPr>
          <p:cNvSpPr txBox="1"/>
          <p:nvPr/>
        </p:nvSpPr>
        <p:spPr>
          <a:xfrm>
            <a:off x="6423894" y="2153462"/>
            <a:ext cx="2048594" cy="24392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Present data, do NOT analyze data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Write this part first! It makes the lab report flow better.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Past tense!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53E8BA-B4C2-9C44-A5B3-D27A75B0980C}"/>
              </a:ext>
            </a:extLst>
          </p:cNvPr>
          <p:cNvSpPr txBox="1"/>
          <p:nvPr/>
        </p:nvSpPr>
        <p:spPr>
          <a:xfrm>
            <a:off x="11472863" y="8949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AB3F4F0-BB70-2741-9D3D-C6D0FA82D727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5A3E2AB-F3DA-1C4F-9575-893E561811A4}"/>
              </a:ext>
            </a:extLst>
          </p:cNvPr>
          <p:cNvSpPr txBox="1"/>
          <p:nvPr/>
        </p:nvSpPr>
        <p:spPr>
          <a:xfrm>
            <a:off x="557552" y="4692849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16928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22" name="object 30">
            <a:extLst>
              <a:ext uri="{FF2B5EF4-FFF2-40B4-BE49-F238E27FC236}">
                <a16:creationId xmlns="" xmlns:a16="http://schemas.microsoft.com/office/drawing/2014/main" id="{D3FDE883-1313-7541-8229-6CB7DE361037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1">
            <a:extLst>
              <a:ext uri="{FF2B5EF4-FFF2-40B4-BE49-F238E27FC236}">
                <a16:creationId xmlns="" xmlns:a16="http://schemas.microsoft.com/office/drawing/2014/main" id="{D9343F77-C953-0442-8B99-99AAA2ACC61F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="" xmlns:a16="http://schemas.microsoft.com/office/drawing/2014/main" id="{546D5F2E-5BED-1B46-8540-D8D635449620}"/>
              </a:ext>
            </a:extLst>
          </p:cNvPr>
          <p:cNvSpPr txBox="1"/>
          <p:nvPr/>
        </p:nvSpPr>
        <p:spPr>
          <a:xfrm>
            <a:off x="6442623" y="2421425"/>
            <a:ext cx="1967902" cy="2068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Repeatability others can follow the description and replicate the results</a:t>
            </a:r>
            <a:b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Past tense!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A1F7B71-C08B-6143-B426-D71B1D67F8B9}"/>
              </a:ext>
            </a:extLst>
          </p:cNvPr>
          <p:cNvSpPr txBox="1"/>
          <p:nvPr/>
        </p:nvSpPr>
        <p:spPr>
          <a:xfrm>
            <a:off x="11472863" y="8949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EFF1E24-D204-454D-AD03-E53FBE75497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C4AC5C0-4D1B-074E-B05E-158EE628B7AD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B9F54F5-A68C-964B-8EE8-D2E468102719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5633A4C-6A11-2642-B60F-98AE60AB4633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F0B1934-A6E8-2D48-B8E6-627F4201BA5A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6FC9DD3-D139-994F-9848-052E0F427069}"/>
              </a:ext>
            </a:extLst>
          </p:cNvPr>
          <p:cNvSpPr txBox="1"/>
          <p:nvPr/>
        </p:nvSpPr>
        <p:spPr>
          <a:xfrm>
            <a:off x="557553" y="2952938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C0E2464-F9ED-DC4F-A767-27D14D5936C3}"/>
              </a:ext>
            </a:extLst>
          </p:cNvPr>
          <p:cNvSpPr txBox="1"/>
          <p:nvPr/>
        </p:nvSpPr>
        <p:spPr>
          <a:xfrm>
            <a:off x="1612429" y="3801445"/>
            <a:ext cx="235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A069959-16B7-044C-9F6E-1F52CC4AAD3B}"/>
              </a:ext>
            </a:extLst>
          </p:cNvPr>
          <p:cNvSpPr txBox="1"/>
          <p:nvPr/>
        </p:nvSpPr>
        <p:spPr>
          <a:xfrm>
            <a:off x="557550" y="5551975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3979059-6B31-8244-BFAA-DA50D73CED7C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4E3ABC2-C581-7741-BB82-88E09D4A925B}"/>
              </a:ext>
            </a:extLst>
          </p:cNvPr>
          <p:cNvSpPr txBox="1"/>
          <p:nvPr/>
        </p:nvSpPr>
        <p:spPr>
          <a:xfrm>
            <a:off x="557552" y="4692849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14837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29" name="object 30">
            <a:extLst>
              <a:ext uri="{FF2B5EF4-FFF2-40B4-BE49-F238E27FC236}">
                <a16:creationId xmlns="" xmlns:a16="http://schemas.microsoft.com/office/drawing/2014/main" id="{DB46CE79-1123-774A-BC57-13E0D83C4F54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>
            <a:extLst>
              <a:ext uri="{FF2B5EF4-FFF2-40B4-BE49-F238E27FC236}">
                <a16:creationId xmlns="" xmlns:a16="http://schemas.microsoft.com/office/drawing/2014/main" id="{AFC4ACC4-DEBD-9D42-BE41-DA81F88D82F9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="" xmlns:a16="http://schemas.microsoft.com/office/drawing/2014/main" id="{E0978D8F-5C25-D648-A941-0440AE2E51BF}"/>
              </a:ext>
            </a:extLst>
          </p:cNvPr>
          <p:cNvSpPr txBox="1"/>
          <p:nvPr/>
        </p:nvSpPr>
        <p:spPr>
          <a:xfrm>
            <a:off x="6769541" y="3204372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At least three paragraphs: concepts, formulas, laws needed to understand the data 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Present tense!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8902B1-09CB-8446-A2FD-301F3DF3F992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C0C7A3-5D5F-DB4A-8BAF-9AF6EA4A00B7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9FCD8D9-EBCA-0549-A21A-5D0214C26A34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A5EB716-B40D-CB45-965E-8C9CCF5F721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E5BC761-4D41-5544-9299-9C1F838248B5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F3CCA0-8049-6740-BE8C-48FC3451F8B8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5204197-5555-044A-9CEE-0A294576D984}"/>
              </a:ext>
            </a:extLst>
          </p:cNvPr>
          <p:cNvSpPr txBox="1"/>
          <p:nvPr/>
        </p:nvSpPr>
        <p:spPr>
          <a:xfrm>
            <a:off x="557553" y="2952938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9D2466E-3E83-8A45-B910-DAE2942CD4FE}"/>
              </a:ext>
            </a:extLst>
          </p:cNvPr>
          <p:cNvSpPr txBox="1"/>
          <p:nvPr/>
        </p:nvSpPr>
        <p:spPr>
          <a:xfrm>
            <a:off x="1612429" y="3801445"/>
            <a:ext cx="235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01D37CB-B0C9-394C-8B9F-AEFA29B3B9BD}"/>
              </a:ext>
            </a:extLst>
          </p:cNvPr>
          <p:cNvSpPr txBox="1"/>
          <p:nvPr/>
        </p:nvSpPr>
        <p:spPr>
          <a:xfrm>
            <a:off x="557550" y="5551975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53799A9-1B12-0B46-8749-58DFAA799EF5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817CEC6-7D06-794F-AA16-79A78207F3F5}"/>
              </a:ext>
            </a:extLst>
          </p:cNvPr>
          <p:cNvSpPr txBox="1"/>
          <p:nvPr/>
        </p:nvSpPr>
        <p:spPr>
          <a:xfrm>
            <a:off x="557552" y="4692849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3330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22" name="object 30">
            <a:extLst>
              <a:ext uri="{FF2B5EF4-FFF2-40B4-BE49-F238E27FC236}">
                <a16:creationId xmlns="" xmlns:a16="http://schemas.microsoft.com/office/drawing/2014/main" id="{BFE44AA3-622D-2745-9114-F9917D1A08E5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1">
            <a:extLst>
              <a:ext uri="{FF2B5EF4-FFF2-40B4-BE49-F238E27FC236}">
                <a16:creationId xmlns="" xmlns:a16="http://schemas.microsoft.com/office/drawing/2014/main" id="{1885E8F2-A445-F449-A1B9-AC77AB112FC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="" xmlns:a16="http://schemas.microsoft.com/office/drawing/2014/main" id="{7050296B-A16A-DB40-8DAC-E0E40D6F430F}"/>
              </a:ext>
            </a:extLst>
          </p:cNvPr>
          <p:cNvSpPr txBox="1"/>
          <p:nvPr/>
        </p:nvSpPr>
        <p:spPr>
          <a:xfrm>
            <a:off x="6490804" y="308980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Analyze your data, discuss whether the lab was successful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1F15E96-4D03-0443-BB4C-C6AAEFE45372}"/>
              </a:ext>
            </a:extLst>
          </p:cNvPr>
          <p:cNvSpPr txBox="1"/>
          <p:nvPr/>
        </p:nvSpPr>
        <p:spPr>
          <a:xfrm>
            <a:off x="11472863" y="8949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9927314-5578-8040-A3E6-0EBA21F0EF3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5DA0FDC-6CF1-6C44-8FA7-03C0794FF56E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9A1E1E8-8ACB-F344-AADB-79F0DBED614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3F603FA-E6ED-FC41-ADE8-6A251834A54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23840D-39C0-9C43-B231-25AB2849641A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B28A6FD-D192-804F-8C45-807C30664E86}"/>
              </a:ext>
            </a:extLst>
          </p:cNvPr>
          <p:cNvSpPr txBox="1"/>
          <p:nvPr/>
        </p:nvSpPr>
        <p:spPr>
          <a:xfrm>
            <a:off x="557553" y="2952938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59E3498-BF0F-EE49-ADAD-7204BAD54803}"/>
              </a:ext>
            </a:extLst>
          </p:cNvPr>
          <p:cNvSpPr txBox="1"/>
          <p:nvPr/>
        </p:nvSpPr>
        <p:spPr>
          <a:xfrm>
            <a:off x="1612429" y="3801445"/>
            <a:ext cx="235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788FEE6-75CA-DE4D-8E78-290E0B4CF9CE}"/>
              </a:ext>
            </a:extLst>
          </p:cNvPr>
          <p:cNvSpPr txBox="1"/>
          <p:nvPr/>
        </p:nvSpPr>
        <p:spPr>
          <a:xfrm>
            <a:off x="557550" y="5551975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333FFDF-3493-DF4B-8C6A-61BDC3FC3367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A03751F-3D0F-744F-8ABF-E7BB6CE6976D}"/>
              </a:ext>
            </a:extLst>
          </p:cNvPr>
          <p:cNvSpPr txBox="1"/>
          <p:nvPr/>
        </p:nvSpPr>
        <p:spPr>
          <a:xfrm>
            <a:off x="557552" y="4692849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894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24" name="object 30">
            <a:extLst>
              <a:ext uri="{FF2B5EF4-FFF2-40B4-BE49-F238E27FC236}">
                <a16:creationId xmlns="" xmlns:a16="http://schemas.microsoft.com/office/drawing/2014/main" id="{B818064F-8AEF-DE42-8C73-56B35C5B9F5E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1">
            <a:extLst>
              <a:ext uri="{FF2B5EF4-FFF2-40B4-BE49-F238E27FC236}">
                <a16:creationId xmlns="" xmlns:a16="http://schemas.microsoft.com/office/drawing/2014/main" id="{6F3D8E78-9EF0-2642-A916-7EC5D39A0ED2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2">
            <a:extLst>
              <a:ext uri="{FF2B5EF4-FFF2-40B4-BE49-F238E27FC236}">
                <a16:creationId xmlns="" xmlns:a16="http://schemas.microsoft.com/office/drawing/2014/main" id="{3FBC4237-69D3-1043-BA25-9D6F96A4779B}"/>
              </a:ext>
            </a:extLst>
          </p:cNvPr>
          <p:cNvSpPr txBox="1"/>
          <p:nvPr/>
        </p:nvSpPr>
        <p:spPr>
          <a:xfrm>
            <a:off x="6791200" y="2431621"/>
            <a:ext cx="1811332" cy="1379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Summary of the report, write it last </a:t>
            </a:r>
            <a:b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" panose="02000506030000020004" pitchFamily="2" charset="0"/>
                <a:ea typeface="Gotham Book" pitchFamily="2" charset="-128"/>
              </a:rPr>
              <a:t>Past tense!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7FC65F3-7F54-AC41-A4C0-13B23DFC451F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8EFC463-54D0-C24D-92ED-CC73214520E7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C66BD4-5E5D-5443-A866-C07757D4C1E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02BA235-ED7C-684C-8B72-105056E15935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AA8A679-3B8F-2445-A757-1D4235250F30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7F0EF3-3557-2544-88DE-182CA80B021E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544CBE-93C8-2247-A8BA-4E9D189CF8AC}"/>
              </a:ext>
            </a:extLst>
          </p:cNvPr>
          <p:cNvSpPr txBox="1"/>
          <p:nvPr/>
        </p:nvSpPr>
        <p:spPr>
          <a:xfrm>
            <a:off x="557553" y="2952938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66C059D-7AF4-D844-9D4F-D2604B02E662}"/>
              </a:ext>
            </a:extLst>
          </p:cNvPr>
          <p:cNvSpPr txBox="1"/>
          <p:nvPr/>
        </p:nvSpPr>
        <p:spPr>
          <a:xfrm>
            <a:off x="1612429" y="3801445"/>
            <a:ext cx="235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2E2B8A0-0E00-2D40-8727-1B8D20235699}"/>
              </a:ext>
            </a:extLst>
          </p:cNvPr>
          <p:cNvSpPr txBox="1"/>
          <p:nvPr/>
        </p:nvSpPr>
        <p:spPr>
          <a:xfrm>
            <a:off x="557550" y="5551975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99EB54D-5B65-AA45-8359-E832908F86C5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59834C8-DFE1-A848-ADE6-24AA00B81834}"/>
              </a:ext>
            </a:extLst>
          </p:cNvPr>
          <p:cNvSpPr txBox="1"/>
          <p:nvPr/>
        </p:nvSpPr>
        <p:spPr>
          <a:xfrm>
            <a:off x="557552" y="4692849"/>
            <a:ext cx="446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6340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664</Words>
  <Application>Microsoft Office PowerPoint</Application>
  <PresentationFormat>Widescreen</PresentationFormat>
  <Paragraphs>134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Gotham Medium</vt:lpstr>
      <vt:lpstr>Proxima Nova</vt:lpstr>
      <vt:lpstr>Calibri Light</vt:lpstr>
      <vt:lpstr>Gotham Book</vt:lpstr>
      <vt:lpstr>Arial</vt:lpstr>
      <vt:lpstr>Office Theme</vt:lpstr>
      <vt:lpstr>WRITING LAB REPORTS</vt:lpstr>
      <vt:lpstr>PowerPoint Presentation</vt:lpstr>
      <vt:lpstr>PowerPoint Presentation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PowerPoint Presentation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37</cp:revision>
  <dcterms:created xsi:type="dcterms:W3CDTF">2019-06-25T23:10:16Z</dcterms:created>
  <dcterms:modified xsi:type="dcterms:W3CDTF">2020-01-24T15:55:54Z</dcterms:modified>
</cp:coreProperties>
</file>