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0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50" r:id="rId26"/>
    <p:sldId id="351" r:id="rId27"/>
    <p:sldId id="327" r:id="rId28"/>
    <p:sldId id="328" r:id="rId29"/>
    <p:sldId id="329" r:id="rId30"/>
    <p:sldId id="297" r:id="rId31"/>
    <p:sldId id="341" r:id="rId32"/>
    <p:sldId id="345" r:id="rId33"/>
    <p:sldId id="266" r:id="rId34"/>
    <p:sldId id="267" r:id="rId35"/>
    <p:sldId id="268" r:id="rId36"/>
    <p:sldId id="269" r:id="rId37"/>
    <p:sldId id="270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4EC1FE-6413-4F3B-93DA-631851E11218}">
          <p14:sldIdLst>
            <p14:sldId id="256"/>
            <p14:sldId id="258"/>
            <p14:sldId id="259"/>
            <p14:sldId id="261"/>
            <p14:sldId id="301"/>
            <p14:sldId id="332"/>
            <p14:sldId id="262"/>
            <p14:sldId id="263"/>
            <p14:sldId id="264"/>
            <p14:sldId id="308"/>
            <p14:sldId id="309"/>
            <p14:sldId id="310"/>
            <p14:sldId id="314"/>
            <p14:sldId id="333"/>
            <p14:sldId id="316"/>
            <p14:sldId id="281"/>
            <p14:sldId id="288"/>
            <p14:sldId id="317"/>
            <p14:sldId id="335"/>
            <p14:sldId id="319"/>
            <p14:sldId id="282"/>
            <p14:sldId id="322"/>
            <p14:sldId id="323"/>
            <p14:sldId id="321"/>
            <p14:sldId id="350"/>
            <p14:sldId id="351"/>
            <p14:sldId id="327"/>
            <p14:sldId id="328"/>
            <p14:sldId id="329"/>
            <p14:sldId id="297"/>
            <p14:sldId id="341"/>
            <p14:sldId id="345"/>
            <p14:sldId id="266"/>
            <p14:sldId id="267"/>
            <p14:sldId id="268"/>
            <p14:sldId id="269"/>
            <p14:sldId id="270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2764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62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202FD-EC78-4932-AEB6-5F893C87C2A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2/4/2019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Submission_Guideline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365" b="5892"/>
          <a:stretch/>
        </p:blipFill>
        <p:spPr>
          <a:xfrm>
            <a:off x="7714594" y="1228144"/>
            <a:ext cx="4141076" cy="235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28201"/>
            <a:ext cx="121919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24" y="2206201"/>
            <a:ext cx="4457044" cy="253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739" y="1743218"/>
            <a:ext cx="4700439" cy="38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579" y="1041536"/>
            <a:ext cx="7006867" cy="52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0981" y="2372028"/>
            <a:ext cx="3218552" cy="24139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28630" y="4785942"/>
            <a:ext cx="88888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978" y="1677019"/>
            <a:ext cx="6676195" cy="46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Ten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(five 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Expansion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Rapid Assembly &amp; Design Challenge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  <a:p>
            <a:pPr>
              <a:lnSpc>
                <a:spcPct val="150000"/>
              </a:lnSpc>
            </a:pPr>
            <a:endParaRPr lang="en-US" sz="3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998"/>
          <a:stretch/>
        </p:blipFill>
        <p:spPr>
          <a:xfrm>
            <a:off x="4364655" y="1575543"/>
            <a:ext cx="3770351" cy="482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58" y="2509673"/>
            <a:ext cx="77152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Traverse the Solar Panel Hill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6653049" cy="5339751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Subterranean Infiltrator &amp; Fortune Retriever (SIFR)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logic problem to reach bottom of mineshaft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the treasure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The robot must fit in a start area that is 12 in. by 12 in. by 11 in. </a:t>
            </a:r>
          </a:p>
          <a:p>
            <a:pPr marL="457200" indent="0">
              <a:buNone/>
            </a:pPr>
            <a:endParaRPr lang="en-US" sz="33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049" y="1639613"/>
            <a:ext cx="5430345" cy="407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719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>
              <a:buNone/>
            </a:pPr>
            <a:r>
              <a:rPr lang="en-US" sz="3300" b="1" dirty="0"/>
              <a:t>Subterranean Infiltrator &amp; Fortune Retriever (SIFR)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Using ramp 3/reed switch 4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middle layer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42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723900" lvl="2" indent="-4572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dk1"/>
                </a:solidFill>
              </a:rPr>
              <a:t>3D-printed exterior frame</a:t>
            </a:r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 and plumbing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4700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only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can receive one-on-one instruction in the EG Prototyping Lab, but you may also print parts in the </a:t>
            </a:r>
            <a:r>
              <a:rPr lang="en-US" sz="2800" dirty="0" err="1"/>
              <a:t>MakerSpace</a:t>
            </a:r>
            <a:r>
              <a:rPr lang="en-US" sz="2800" dirty="0"/>
              <a:t> with </a:t>
            </a:r>
            <a:r>
              <a:rPr lang="en-US" sz="2800" dirty="0" err="1"/>
              <a:t>ProtoLab</a:t>
            </a:r>
            <a:r>
              <a:rPr lang="en-US" sz="2800" dirty="0"/>
              <a:t> approval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Cumulative (Benchmark B includes Benchmark A)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Two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387201" y="3361254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Benchmark A = 30%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Benchmark B = 70% minimum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EG website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Google Form must be submitted for SLDP 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</a:t>
            </a:r>
            <a:r>
              <a:rPr lang="en-US" sz="3300" dirty="0">
                <a:hlinkClick r:id="rId2"/>
              </a:rPr>
              <a:t>Submission Guidelines</a:t>
            </a:r>
            <a:endParaRPr lang="en-US" sz="3300" dirty="0"/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Five 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Revit</a:t>
            </a:r>
          </a:p>
          <a:p>
            <a:pPr>
              <a:lnSpc>
                <a:spcPct val="150000"/>
              </a:lnSpc>
            </a:pPr>
            <a:r>
              <a:rPr lang="en-US" dirty="0"/>
              <a:t>Rapid Assembly &amp; Design Challenge</a:t>
            </a:r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22829" y="1544942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Example 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965" y="3460564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7551" y="790690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413" y="934365"/>
            <a:ext cx="4011631" cy="3008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6657062" y="3040120"/>
            <a:ext cx="4699149" cy="3524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1155</TotalTime>
  <Words>1059</Words>
  <Application>Microsoft Office PowerPoint</Application>
  <PresentationFormat>Widescreen</PresentationFormat>
  <Paragraphs>246</Paragraphs>
  <Slides>38</Slides>
  <Notes>2</Notes>
  <HiddenSlides>6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Amanda Zhou</cp:lastModifiedBy>
  <cp:revision>403</cp:revision>
  <dcterms:created xsi:type="dcterms:W3CDTF">2016-01-21T00:46:48Z</dcterms:created>
  <dcterms:modified xsi:type="dcterms:W3CDTF">2019-02-04T22:32:56Z</dcterms:modified>
</cp:coreProperties>
</file>