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8" r:id="rId4"/>
    <p:sldId id="273" r:id="rId5"/>
    <p:sldId id="266" r:id="rId6"/>
    <p:sldId id="269" r:id="rId7"/>
    <p:sldId id="274" r:id="rId8"/>
    <p:sldId id="275" r:id="rId9"/>
    <p:sldId id="276" r:id="rId10"/>
    <p:sldId id="270" r:id="rId11"/>
    <p:sldId id="271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Gotham Medium" panose="02000604030000020004" pitchFamily="50" charset="0"/>
      <p:regular r:id="rId20"/>
      <p:italic r:id="rId21"/>
    </p:embeddedFont>
    <p:embeddedFont>
      <p:font typeface="Proxima Nova Lt" panose="02000506030000020004" pitchFamily="50" charset="0"/>
      <p:bold r:id="rId22"/>
    </p:embeddedFont>
    <p:embeddedFont>
      <p:font typeface="Proxima Nova Rg" panose="02000506030000020004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986F"/>
    <a:srgbClr val="ED7D31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eg.poly.edu/finalSLDP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HOW TO GIVE A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A28608-1DFA-4DFF-85D7-7EDE11DC8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809107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DESCRIPTION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04877"/>
            <a:ext cx="10581564" cy="4089523"/>
          </a:xfrm>
        </p:spPr>
        <p:txBody>
          <a:bodyPr anchor="ctr">
            <a:noAutofit/>
          </a:bodyPr>
          <a:lstStyle/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Product Walkthrough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features and strategy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CAD views and commented code (if applicable)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Photo or video of product (if available)</a:t>
            </a:r>
          </a:p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Market &amp; Product Viability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Does your company have competitors?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How does your design compare to competitors – cost, quality, features?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Is the product versatile? Can it fulfill other needs?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Who will buy your product? For how much?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CF732E-DD2B-4255-8B27-57EF96EAB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9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CONCLUSION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Last chance to convince the investors!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Proxima Nova Lt" panose="02000506030000020004" pitchFamily="50" charset="0"/>
              </a:rPr>
              <a:t>Restate</a:t>
            </a:r>
            <a:r>
              <a:rPr lang="en-US" dirty="0">
                <a:latin typeface="Proxima Nova Rg" panose="02000506030000020004" pitchFamily="50" charset="0"/>
              </a:rPr>
              <a:t> the problem your product solves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Remember to stay professional and positive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/>
                </a:solidFill>
                <a:latin typeface="Proxima Nova Lt" panose="02000506030000020004" pitchFamily="50" charset="0"/>
              </a:rPr>
              <a:t>Highlight the </a:t>
            </a:r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advantages</a:t>
            </a:r>
            <a:r>
              <a:rPr lang="en-US" sz="24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400" dirty="0">
                <a:latin typeface="Proxima Nova Rg" panose="02000506030000020004" pitchFamily="50" charset="0"/>
              </a:rPr>
              <a:t>of your product features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Do not insult the competition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Consider adding pitch or theme here: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“Together we can strengthen domestic security”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“Extraction, Inc. – Knowledgeable, Innovative, and Professional”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68B395-A00C-44C5-8FD0-EFD59D0B4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5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4A9DFB-C87C-4D6C-A457-F644E0465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Submission Instructions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Final Presentation Overview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685309"/>
            <a:ext cx="0" cy="55418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3D7BC9-BF8C-41C8-B888-B0BDF0E91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Use Google form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Login to a new account on Gmail to submit</a:t>
            </a:r>
            <a:endParaRPr lang="en-US" sz="2400" dirty="0">
              <a:latin typeface="Proxima Nova Rg" panose="02000506030000020004" pitchFamily="50" charset="0"/>
            </a:endParaRP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Specific group login info listed on </a:t>
            </a:r>
            <a:r>
              <a:rPr lang="en-US" sz="2400" dirty="0">
                <a:solidFill>
                  <a:srgbClr val="80986F"/>
                </a:solidFill>
                <a:latin typeface="Proxima Nova Lt" panose="02000506030000020004" pitchFamily="50" charset="0"/>
                <a:hlinkClick r:id="rId2"/>
              </a:rPr>
              <a:t>SLDP Submission</a:t>
            </a:r>
            <a:r>
              <a:rPr lang="en-US" sz="2400" dirty="0">
                <a:latin typeface="Proxima Nova Rg" panose="02000506030000020004" pitchFamily="50" charset="0"/>
              </a:rPr>
              <a:t> tab of website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Due at the end of final lab period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Files take time to upload, so start early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ED7D31"/>
                </a:solidFill>
                <a:latin typeface="Proxima Nova Lt" panose="02000506030000020004" pitchFamily="50" charset="0"/>
              </a:rPr>
              <a:t>No late submissions are accepted!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279E6B-B265-4F0A-822F-7CB1003F3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1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655187"/>
            <a:ext cx="10581564" cy="4485971"/>
          </a:xfrm>
        </p:spPr>
        <p:txBody>
          <a:bodyPr anchor="ctr">
            <a:normAutofit/>
          </a:bodyPr>
          <a:lstStyle/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For all SLDPs: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CAD files, initial sketch, drawings, Microsoft Project schedule, cost estimate, </a:t>
            </a:r>
            <a:r>
              <a:rPr lang="en-US" sz="2400" dirty="0">
                <a:latin typeface="Proxima Nova Lt" panose="02000506030000020004" pitchFamily="50" charset="0"/>
              </a:rPr>
              <a:t>Final Presentation</a:t>
            </a:r>
            <a:r>
              <a:rPr lang="en-US" sz="2400" dirty="0">
                <a:latin typeface="Proxima Nova Rg" panose="02000506030000020004" pitchFamily="50" charset="0"/>
              </a:rPr>
              <a:t>, team member </a:t>
            </a:r>
            <a:r>
              <a:rPr lang="en-US" sz="2400" dirty="0">
                <a:latin typeface="Proxima Nova Lt" panose="02000506030000020004" pitchFamily="50" charset="0"/>
              </a:rPr>
              <a:t>resumes</a:t>
            </a:r>
            <a:r>
              <a:rPr lang="en-US" sz="2400" dirty="0">
                <a:latin typeface="Proxima Nova Rg" panose="02000506030000020004" pitchFamily="2" charset="0"/>
              </a:rPr>
              <a:t>,</a:t>
            </a:r>
            <a:r>
              <a:rPr lang="en-US" sz="2400" dirty="0">
                <a:latin typeface="Proxima Nova Lt" panose="02000506030000020004" pitchFamily="50" charset="0"/>
              </a:rPr>
              <a:t> final report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For RAD &amp; BMD only: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Final code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For HIR only: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LEED accreditation report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Walkthrough video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Final construction schedule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Power/AC/heat calculations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E4BECF-280C-4D92-A345-964861E06054}"/>
              </a:ext>
            </a:extLst>
          </p:cNvPr>
          <p:cNvSpPr txBox="1">
            <a:spLocks/>
          </p:cNvSpPr>
          <p:nvPr/>
        </p:nvSpPr>
        <p:spPr>
          <a:xfrm>
            <a:off x="564107" y="67013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18054C-8198-4295-B9DE-6A29AB408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4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28145"/>
            <a:ext cx="10581564" cy="3917892"/>
          </a:xfrm>
        </p:spPr>
        <p:txBody>
          <a:bodyPr anchor="ctr">
            <a:normAutofit/>
          </a:bodyPr>
          <a:lstStyle/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Presentation will take place during normal Recitation time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This is a sales presentation!</a:t>
            </a:r>
          </a:p>
          <a:p>
            <a:pPr marL="1371600" lvl="2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Pitch your idea to a group of investors, </a:t>
            </a:r>
            <a:r>
              <a:rPr lang="en-US" sz="2400" dirty="0">
                <a:latin typeface="Proxima Nova Lt" panose="02000506030000020004" pitchFamily="50" charset="0"/>
              </a:rPr>
              <a:t>n</a:t>
            </a:r>
            <a:r>
              <a:rPr lang="en-US" sz="2400" dirty="0">
                <a:latin typeface="Proxima Nova Rg" panose="02000506030000020004" pitchFamily="2" charset="0"/>
              </a:rPr>
              <a:t>ot engineers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Keep these questions in mind while creating the presentation: </a:t>
            </a:r>
            <a:br>
              <a:rPr lang="en-US" sz="2400" dirty="0">
                <a:latin typeface="Proxima Nova Rg" panose="02000506030000020004" pitchFamily="2" charset="0"/>
              </a:rPr>
            </a:br>
            <a:endParaRPr lang="en-US" sz="2400" dirty="0">
              <a:latin typeface="Proxima Nova Rg" panose="02000506030000020004" pitchFamily="2" charset="0"/>
            </a:endParaRPr>
          </a:p>
          <a:p>
            <a:pPr lvl="1">
              <a:lnSpc>
                <a:spcPct val="100000"/>
              </a:lnSpc>
            </a:pPr>
            <a:r>
              <a:rPr lang="en-US" sz="24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Why is your project valuable to investors &amp; society? </a:t>
            </a:r>
          </a:p>
          <a:p>
            <a:pPr lvl="1">
              <a:lnSpc>
                <a:spcPct val="100000"/>
              </a:lnSpc>
            </a:pPr>
            <a:r>
              <a:rPr lang="en-US" sz="24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How can you present technical information to your audience?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83A76E-C039-45F6-9854-EE120F684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523703"/>
            <a:ext cx="10581564" cy="3917892"/>
          </a:xfrm>
        </p:spPr>
        <p:txBody>
          <a:bodyPr anchor="t">
            <a:normAutofit/>
          </a:bodyPr>
          <a:lstStyle/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Five-minute presentation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Feel free to invent and add material with discretion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 may change slide titles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Be creative, but be sure to include: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56C3C52-4BB2-9E41-B49A-4284044248B0}"/>
              </a:ext>
            </a:extLst>
          </p:cNvPr>
          <p:cNvSpPr txBox="1">
            <a:spLocks/>
          </p:cNvSpPr>
          <p:nvPr/>
        </p:nvSpPr>
        <p:spPr>
          <a:xfrm>
            <a:off x="1896982" y="4279449"/>
            <a:ext cx="8720886" cy="1727298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 (first &amp; last slides)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Company Profile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Description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Conclusion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F1D888-9FDD-4968-8261-15A546BD0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6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TITLE &amp; 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23" y="1923350"/>
            <a:ext cx="5494675" cy="3917892"/>
          </a:xfrm>
        </p:spPr>
        <p:txBody>
          <a:bodyPr anchor="ctr"/>
          <a:lstStyle/>
          <a:p>
            <a:pPr marL="347472" indent="-347472" algn="l"/>
            <a:r>
              <a:rPr lang="en-US" b="1" dirty="0">
                <a:solidFill>
                  <a:srgbClr val="7030A0"/>
                </a:solidFill>
                <a:latin typeface="Proxima Nova Lt" panose="02000506030000020004" pitchFamily="50" charset="0"/>
              </a:rPr>
              <a:t>Title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Very similar to Milestones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logo design</a:t>
            </a:r>
          </a:p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Agenda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List order of content to be covered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read aloud during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483061" y="5300078"/>
            <a:ext cx="26901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1: Title Slide Example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E14887-E48F-1841-AE1B-8C1A36296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5" b="4954"/>
          <a:stretch/>
        </p:blipFill>
        <p:spPr>
          <a:xfrm>
            <a:off x="6313541" y="2464513"/>
            <a:ext cx="5029200" cy="283556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DCE586-14BA-4F7A-AE93-EB93B550A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7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COMPANY PROFILE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308" y="1923350"/>
            <a:ext cx="5559341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Founding of company and mission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Introduce team member’s qualifications &amp; roles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Qualifications should be real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Practice selling your experience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Many teams choose to utilize headshots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463589" y="5493364"/>
            <a:ext cx="3841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2: Company Profile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A65959-14EB-9A40-B6B8-551DC8E5D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3" b="5275"/>
          <a:stretch/>
        </p:blipFill>
        <p:spPr>
          <a:xfrm>
            <a:off x="869547" y="2289110"/>
            <a:ext cx="5029200" cy="320425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C3FF69-4013-4C1D-BE70-6DFA2D28E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2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73" y="809107"/>
            <a:ext cx="11592454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OBJECTIVE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10" y="1923350"/>
            <a:ext cx="5514108" cy="4061814"/>
          </a:xfrm>
        </p:spPr>
        <p:txBody>
          <a:bodyPr anchor="ctr">
            <a:normAutofit/>
          </a:bodyPr>
          <a:lstStyle/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Problem Statement: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What is the purpose of your product?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Who does your product help?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What problem does your product solve?</a:t>
            </a:r>
          </a:p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Build Context: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Why should investors invest in your company/product?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How is your product unique?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BE2E08-FAF8-1148-A08C-54008DFB2D13}"/>
              </a:ext>
            </a:extLst>
          </p:cNvPr>
          <p:cNvSpPr/>
          <p:nvPr/>
        </p:nvSpPr>
        <p:spPr>
          <a:xfrm>
            <a:off x="6945486" y="5282342"/>
            <a:ext cx="39629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Product Objective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A65853-A8BE-2E4D-BAA4-605CA8470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3" b="5215"/>
          <a:stretch/>
        </p:blipFill>
        <p:spPr>
          <a:xfrm>
            <a:off x="6412358" y="2457051"/>
            <a:ext cx="5029200" cy="281361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8D88A0-349E-46E2-91D1-9A00759CC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1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493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Gotham Medium</vt:lpstr>
      <vt:lpstr>Proxima Nova Rg</vt:lpstr>
      <vt:lpstr>Calibri Light</vt:lpstr>
      <vt:lpstr>Proxima Nova Lt</vt:lpstr>
      <vt:lpstr>Arial</vt:lpstr>
      <vt:lpstr>Calibri</vt:lpstr>
      <vt:lpstr>Office Theme</vt:lpstr>
      <vt:lpstr>HOW TO GIVE A  FINAL PRESENTATION</vt:lpstr>
      <vt:lpstr>AGENDA</vt:lpstr>
      <vt:lpstr>SUBMISSION INSTRUCTIONS</vt:lpstr>
      <vt:lpstr>PowerPoint Presentation</vt:lpstr>
      <vt:lpstr>FINAL PRESENTATION OVERVIEW</vt:lpstr>
      <vt:lpstr>FINAL PRESENTATION OVERVIEW</vt:lpstr>
      <vt:lpstr>TITLE &amp; AGENDA SLIDE</vt:lpstr>
      <vt:lpstr>COMPANY PROFILE SLIDE</vt:lpstr>
      <vt:lpstr>PRODUCT OBJECTIVE SLIDES</vt:lpstr>
      <vt:lpstr>PRODUCT DESCRIPTION SLIDES</vt:lpstr>
      <vt:lpstr>CONCLUSION SLIDE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37</cp:revision>
  <dcterms:created xsi:type="dcterms:W3CDTF">2019-06-25T23:10:16Z</dcterms:created>
  <dcterms:modified xsi:type="dcterms:W3CDTF">2020-08-02T19:18:44Z</dcterms:modified>
  <cp:contentStatus/>
</cp:coreProperties>
</file>