
<file path=[Content_Types].xml><?xml version="1.0" encoding="utf-8"?>
<Types xmlns="http://schemas.openxmlformats.org/package/2006/content-types">
  <Default Extension="emf" ContentType="image/x-emf"/>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7" r:id="rId2"/>
    <p:sldId id="261" r:id="rId3"/>
    <p:sldId id="262" r:id="rId4"/>
    <p:sldId id="263" r:id="rId5"/>
    <p:sldId id="264" r:id="rId6"/>
    <p:sldId id="267" r:id="rId7"/>
  </p:sldIdLst>
  <p:sldSz cx="12192000" cy="6858000"/>
  <p:notesSz cx="6858000" cy="9144000"/>
  <p:embeddedFontLst>
    <p:embeddedFont>
      <p:font typeface="Calibri" panose="020F0502020204030204" pitchFamily="34" charset="0"/>
      <p:regular r:id="rId8"/>
      <p:bold r:id="rId9"/>
      <p:italic r:id="rId10"/>
      <p:boldItalic r:id="rId11"/>
    </p:embeddedFont>
    <p:embeddedFont>
      <p:font typeface="Calibri Light" panose="020F0302020204030204" pitchFamily="34" charset="0"/>
      <p:regular r:id="rId12"/>
      <p:italic r:id="rId13"/>
    </p:embeddedFont>
    <p:embeddedFont>
      <p:font typeface="Gotham Medium" pitchFamily="2" charset="0"/>
      <p:regular r:id="rId14"/>
      <p:italic r:id="rId15"/>
    </p:embeddedFont>
    <p:embeddedFont>
      <p:font typeface="Proxima Nova" panose="02000506030000020004" pitchFamily="2" charset="0"/>
      <p:regular r:id="rId16"/>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06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31" autoAdjust="0"/>
    <p:restoredTop sz="94660"/>
  </p:normalViewPr>
  <p:slideViewPr>
    <p:cSldViewPr snapToGrid="0">
      <p:cViewPr varScale="1">
        <p:scale>
          <a:sx n="82" d="100"/>
          <a:sy n="82" d="100"/>
        </p:scale>
        <p:origin x="1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5.fntdata"/><Relationship Id="rId17"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A8EC1CAE-C4A8-46E9-8AD6-D26A1A7737BA}" type="datetimeFigureOut">
              <a:rPr lang="en-US" smtClean="0"/>
              <a:t>12/26/19</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EC1CAE-C4A8-46E9-8AD6-D26A1A7737BA}" type="datetimeFigureOut">
              <a:rPr lang="en-US" smtClean="0"/>
              <a:t>12/26/19</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A1212D-38B2-4DEE-B25F-5C96C2761F56}" type="slidenum">
              <a:rPr lang="en-US" smtClean="0"/>
              <a:t>‹#›</a:t>
            </a:fld>
            <a:endParaRPr lang="en-US"/>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1109303"/>
            <a:ext cx="10406742" cy="2387600"/>
          </a:xfrm>
        </p:spPr>
        <p:txBody>
          <a:bodyPr>
            <a:normAutofit/>
          </a:bodyPr>
          <a:lstStyle/>
          <a:p>
            <a:r>
              <a:rPr lang="en-US" sz="5400" dirty="0">
                <a:latin typeface="Gotham Medium" pitchFamily="2" charset="-128"/>
                <a:ea typeface="Gotham Medium" pitchFamily="2" charset="-128"/>
              </a:rPr>
              <a:t>DATA IS YOUR STORY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24000" y="4006993"/>
            <a:ext cx="9144000" cy="473561"/>
          </a:xfrm>
        </p:spPr>
        <p:txBody>
          <a:bodyPr/>
          <a:lstStyle/>
          <a:p>
            <a:r>
              <a:rPr lang="en-US" dirty="0">
                <a:latin typeface="Proxima Nova" panose="02000506030000020004" pitchFamily="2" charset="0"/>
                <a:ea typeface="Gotham Book" pitchFamily="2" charset="-128"/>
              </a:rPr>
              <a:t>EG1003  |  RECITATION 6</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688905"/>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Gotham Medium" pitchFamily="2" charset="-128"/>
              <a:ea typeface="Gotham Medium" pitchFamily="2" charset="-128"/>
            </a:endParaRPr>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Tree>
    <p:extLst>
      <p:ext uri="{BB962C8B-B14F-4D97-AF65-F5344CB8AC3E}">
        <p14:creationId xmlns:p14="http://schemas.microsoft.com/office/powerpoint/2010/main" val="378203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WHAT ARE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6490266" cy="3917892"/>
          </a:xfrm>
        </p:spPr>
        <p:txBody>
          <a:bodyPr anchor="ctr"/>
          <a:lstStyle/>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Measured data</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Data in the form of well-labeled tables, graphs, photos and other illustrations</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Recorded without analysis</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Objective description</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What was observed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pic>
        <p:nvPicPr>
          <p:cNvPr id="5" name="Picture 4">
            <a:extLst>
              <a:ext uri="{FF2B5EF4-FFF2-40B4-BE49-F238E27FC236}">
                <a16:creationId xmlns:a16="http://schemas.microsoft.com/office/drawing/2014/main" id="{1E8FF5AE-457F-344A-B1FC-8C4C83AC540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09133" y="2134720"/>
            <a:ext cx="4064000" cy="2705100"/>
          </a:xfrm>
          <a:prstGeom prst="rect">
            <a:avLst/>
          </a:prstGeom>
        </p:spPr>
      </p:pic>
      <p:sp>
        <p:nvSpPr>
          <p:cNvPr id="10" name="TextBox 9">
            <a:extLst>
              <a:ext uri="{FF2B5EF4-FFF2-40B4-BE49-F238E27FC236}">
                <a16:creationId xmlns:a16="http://schemas.microsoft.com/office/drawing/2014/main" id="{CB3DD45F-EF84-FC4B-8CF2-23FA213E4CC1}"/>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1</a:t>
            </a:r>
          </a:p>
        </p:txBody>
      </p:sp>
      <p:sp>
        <p:nvSpPr>
          <p:cNvPr id="4" name="TextBox 3">
            <a:extLst>
              <a:ext uri="{FF2B5EF4-FFF2-40B4-BE49-F238E27FC236}">
                <a16:creationId xmlns:a16="http://schemas.microsoft.com/office/drawing/2014/main" id="{E5F04855-CCD6-514F-9A53-01872DBAB2C4}"/>
              </a:ext>
            </a:extLst>
          </p:cNvPr>
          <p:cNvSpPr txBox="1"/>
          <p:nvPr/>
        </p:nvSpPr>
        <p:spPr>
          <a:xfrm>
            <a:off x="7309134" y="4991725"/>
            <a:ext cx="4064000" cy="338554"/>
          </a:xfrm>
          <a:prstGeom prst="rect">
            <a:avLst/>
          </a:prstGeom>
          <a:noFill/>
        </p:spPr>
        <p:txBody>
          <a:bodyPr wrap="square" rtlCol="0">
            <a:spAutoFit/>
          </a:bodyPr>
          <a:lstStyle/>
          <a:p>
            <a:r>
              <a:rPr lang="en-US" sz="1600" dirty="0">
                <a:latin typeface="Proxima Nova" panose="02000506030000020004" pitchFamily="2" charset="0"/>
              </a:rPr>
              <a:t>Figure 1: Holmes &amp; Watson, BBC Sherlock</a:t>
            </a:r>
          </a:p>
        </p:txBody>
      </p:sp>
    </p:spTree>
    <p:extLst>
      <p:ext uri="{BB962C8B-B14F-4D97-AF65-F5344CB8AC3E}">
        <p14:creationId xmlns:p14="http://schemas.microsoft.com/office/powerpoint/2010/main" val="3600382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564107" y="809107"/>
            <a:ext cx="11063786" cy="965147"/>
          </a:xfrm>
        </p:spPr>
        <p:txBody>
          <a:bodyPr>
            <a:normAutofit/>
          </a:bodyPr>
          <a:lstStyle/>
          <a:p>
            <a:r>
              <a:rPr lang="en-US" sz="5400" dirty="0">
                <a:latin typeface="Gotham Medium" pitchFamily="2" charset="-128"/>
                <a:ea typeface="Gotham Medium" pitchFamily="2" charset="-128"/>
              </a:rPr>
              <a:t>DATA &amp; OBSERVATIONS</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Present data, do NOT analyze data</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Past tense</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Picture(s) of dissected products, labeled “Figure 1: Nerf gun.”</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Power supply/energy source, primary motion, energy flow, form outer body</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Other labs – present data</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Competition results, labeled “Table 1: Competition results.”</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Discuss trial results and competition results</a:t>
            </a:r>
          </a:p>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Pictures and discussion of other competitors, also labeled</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id="{1046AB28-7343-BA4B-BE44-0A0B4247FA5F}"/>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2</a:t>
            </a:r>
          </a:p>
        </p:txBody>
      </p:sp>
    </p:spTree>
    <p:extLst>
      <p:ext uri="{BB962C8B-B14F-4D97-AF65-F5344CB8AC3E}">
        <p14:creationId xmlns:p14="http://schemas.microsoft.com/office/powerpoint/2010/main" val="3061785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pic>
        <p:nvPicPr>
          <p:cNvPr id="14" name="Picture 13">
            <a:extLst>
              <a:ext uri="{FF2B5EF4-FFF2-40B4-BE49-F238E27FC236}">
                <a16:creationId xmlns:a16="http://schemas.microsoft.com/office/drawing/2014/main" id="{1B6A5A0B-55A0-434F-A853-028F46975EC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2500" y="2456317"/>
            <a:ext cx="10287000" cy="3124200"/>
          </a:xfrm>
          <a:prstGeom prst="rect">
            <a:avLst/>
          </a:prstGeom>
        </p:spPr>
      </p:pic>
      <p:sp>
        <p:nvSpPr>
          <p:cNvPr id="15" name="Title 1">
            <a:extLst>
              <a:ext uri="{FF2B5EF4-FFF2-40B4-BE49-F238E27FC236}">
                <a16:creationId xmlns:a16="http://schemas.microsoft.com/office/drawing/2014/main" id="{195318AB-4DF4-6340-A5CA-DB6D31970E5E}"/>
              </a:ext>
            </a:extLst>
          </p:cNvPr>
          <p:cNvSpPr>
            <a:spLocks noGrp="1"/>
          </p:cNvSpPr>
          <p:nvPr>
            <p:ph type="ctrTitle"/>
          </p:nvPr>
        </p:nvSpPr>
        <p:spPr>
          <a:xfrm>
            <a:off x="563563" y="809625"/>
            <a:ext cx="11064875" cy="965200"/>
          </a:xfrm>
        </p:spPr>
        <p:txBody>
          <a:bodyPr>
            <a:normAutofit/>
          </a:bodyPr>
          <a:lstStyle/>
          <a:p>
            <a:r>
              <a:rPr lang="en-US" sz="5400" dirty="0">
                <a:latin typeface="Gotham Medium" pitchFamily="2" charset="-128"/>
                <a:ea typeface="Gotham Medium" pitchFamily="2" charset="-128"/>
              </a:rPr>
              <a:t>DATA &amp; OBSERVATIONS</a:t>
            </a:r>
          </a:p>
        </p:txBody>
      </p:sp>
      <p:sp>
        <p:nvSpPr>
          <p:cNvPr id="10" name="TextBox 9">
            <a:extLst>
              <a:ext uri="{FF2B5EF4-FFF2-40B4-BE49-F238E27FC236}">
                <a16:creationId xmlns:a16="http://schemas.microsoft.com/office/drawing/2014/main" id="{F404D83F-EF3E-D240-A735-AE48F9EB27AA}"/>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3</a:t>
            </a:r>
          </a:p>
        </p:txBody>
      </p:sp>
      <p:sp>
        <p:nvSpPr>
          <p:cNvPr id="11" name="Subtitle 2">
            <a:extLst>
              <a:ext uri="{FF2B5EF4-FFF2-40B4-BE49-F238E27FC236}">
                <a16:creationId xmlns:a16="http://schemas.microsoft.com/office/drawing/2014/main" id="{2FEE8F5C-B96F-C542-9B9B-F6977D049037}"/>
              </a:ext>
            </a:extLst>
          </p:cNvPr>
          <p:cNvSpPr>
            <a:spLocks noGrp="1"/>
          </p:cNvSpPr>
          <p:nvPr>
            <p:ph type="subTitle" idx="1"/>
          </p:nvPr>
        </p:nvSpPr>
        <p:spPr>
          <a:xfrm>
            <a:off x="818867" y="1923349"/>
            <a:ext cx="10809026" cy="488081"/>
          </a:xfrm>
        </p:spPr>
        <p:txBody>
          <a:bodyPr anchor="ctr">
            <a:normAutofit/>
          </a:bodyPr>
          <a:lstStyle/>
          <a:p>
            <a:pPr algn="l"/>
            <a:r>
              <a:rPr lang="en-US" sz="2400" dirty="0">
                <a:latin typeface="Proxima Nova" panose="02000506030000020004" pitchFamily="2" charset="0"/>
                <a:ea typeface="Gotham Book" pitchFamily="2" charset="-128"/>
              </a:rPr>
              <a:t>Table 1: Boom Construction Competition Ranking</a:t>
            </a:r>
          </a:p>
        </p:txBody>
      </p:sp>
    </p:spTree>
    <p:extLst>
      <p:ext uri="{BB962C8B-B14F-4D97-AF65-F5344CB8AC3E}">
        <p14:creationId xmlns:p14="http://schemas.microsoft.com/office/powerpoint/2010/main" val="1863618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818867" y="1923350"/>
            <a:ext cx="10809026" cy="3917892"/>
          </a:xfrm>
        </p:spPr>
        <p:txBody>
          <a:bodyPr anchor="ctr"/>
          <a:lstStyle/>
          <a:p>
            <a:pPr marL="342900" indent="-342900" algn="l">
              <a:buFont typeface="Arial" panose="020B0604020202020204" pitchFamily="34" charset="0"/>
              <a:buChar char="•"/>
            </a:pPr>
            <a:r>
              <a:rPr lang="en-US" dirty="0">
                <a:latin typeface="Proxima Nova" panose="02000506030000020004" pitchFamily="2" charset="0"/>
                <a:ea typeface="Gotham Book" pitchFamily="2" charset="-128"/>
              </a:rPr>
              <a:t>Figure 1 shows the boom was built using two thick dowels, two thin dowels, four 3D printed dowel connectors, and Kevlar string. </a:t>
            </a:r>
          </a:p>
          <a:p>
            <a:pPr marL="342900" indent="-342900" algn="l">
              <a:buFont typeface="Arial" panose="020B0604020202020204" pitchFamily="34" charset="0"/>
              <a:buChar char="•"/>
            </a:pPr>
            <a:r>
              <a:rPr lang="en-US">
                <a:latin typeface="Proxima Nova" panose="02000506030000020004" pitchFamily="2" charset="0"/>
                <a:ea typeface="Gotham Book" pitchFamily="2" charset="-128"/>
              </a:rPr>
              <a:t>It </a:t>
            </a:r>
            <a:r>
              <a:rPr lang="en-US" dirty="0">
                <a:latin typeface="Proxima Nova" panose="02000506030000020004" pitchFamily="2" charset="0"/>
                <a:ea typeface="Gotham Book" pitchFamily="2" charset="-128"/>
              </a:rPr>
              <a:t>had a boom weight of 269 g, a boom length of 1.51 m, an anchor time of 101 s, and held 450 g. Its unweighted ratio was 1.67 and its weighted ratio was 0.77. It placed fourth in the competition (Table 1).</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itle 1">
            <a:extLst>
              <a:ext uri="{FF2B5EF4-FFF2-40B4-BE49-F238E27FC236}">
                <a16:creationId xmlns:a16="http://schemas.microsoft.com/office/drawing/2014/main" id="{159DC8D7-085E-264F-AAC3-8BF489C05ECD}"/>
              </a:ext>
            </a:extLst>
          </p:cNvPr>
          <p:cNvSpPr>
            <a:spLocks noGrp="1"/>
          </p:cNvSpPr>
          <p:nvPr>
            <p:ph type="ctrTitle"/>
          </p:nvPr>
        </p:nvSpPr>
        <p:spPr>
          <a:xfrm>
            <a:off x="563563" y="809625"/>
            <a:ext cx="11064875" cy="965200"/>
          </a:xfrm>
        </p:spPr>
        <p:txBody>
          <a:bodyPr>
            <a:normAutofit/>
          </a:bodyPr>
          <a:lstStyle/>
          <a:p>
            <a:r>
              <a:rPr lang="en-US" sz="5400" dirty="0">
                <a:latin typeface="Gotham Medium" pitchFamily="2" charset="-128"/>
                <a:ea typeface="Gotham Medium" pitchFamily="2" charset="-128"/>
              </a:rPr>
              <a:t>DATA &amp; OBSERVATIONS</a:t>
            </a:r>
          </a:p>
        </p:txBody>
      </p:sp>
      <p:sp>
        <p:nvSpPr>
          <p:cNvPr id="11" name="TextBox 10">
            <a:extLst>
              <a:ext uri="{FF2B5EF4-FFF2-40B4-BE49-F238E27FC236}">
                <a16:creationId xmlns:a16="http://schemas.microsoft.com/office/drawing/2014/main" id="{A081B78A-ECB1-114D-9E17-52201F566953}"/>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4</a:t>
            </a:r>
          </a:p>
        </p:txBody>
      </p:sp>
    </p:spTree>
    <p:extLst>
      <p:ext uri="{BB962C8B-B14F-4D97-AF65-F5344CB8AC3E}">
        <p14:creationId xmlns:p14="http://schemas.microsoft.com/office/powerpoint/2010/main" val="250984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dirty="0">
                <a:latin typeface="Gotham Medium" pitchFamily="2" charset="-128"/>
                <a:ea typeface="Gotham Medium" pitchFamily="2" charset="-128"/>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2" name="Picture 11">
            <a:extLst>
              <a:ext uri="{FF2B5EF4-FFF2-40B4-BE49-F238E27FC236}">
                <a16:creationId xmlns:a16="http://schemas.microsoft.com/office/drawing/2014/main" id="{98E421AB-93EF-48BB-9DA5-DBBCCA320C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1648" y="6286130"/>
            <a:ext cx="1519822" cy="585518"/>
          </a:xfrm>
          <a:prstGeom prst="rect">
            <a:avLst/>
          </a:prstGeom>
        </p:spPr>
      </p:pic>
      <p:sp>
        <p:nvSpPr>
          <p:cNvPr id="10" name="TextBox 9">
            <a:extLst>
              <a:ext uri="{FF2B5EF4-FFF2-40B4-BE49-F238E27FC236}">
                <a16:creationId xmlns:a16="http://schemas.microsoft.com/office/drawing/2014/main" id="{DAA69BF9-D435-0D4E-BE64-950F723F286D}"/>
              </a:ext>
            </a:extLst>
          </p:cNvPr>
          <p:cNvSpPr txBox="1"/>
          <p:nvPr/>
        </p:nvSpPr>
        <p:spPr>
          <a:xfrm>
            <a:off x="11601450" y="89493"/>
            <a:ext cx="357188" cy="369332"/>
          </a:xfrm>
          <a:prstGeom prst="rect">
            <a:avLst/>
          </a:prstGeom>
          <a:noFill/>
        </p:spPr>
        <p:txBody>
          <a:bodyPr wrap="square" rtlCol="0">
            <a:spAutoFit/>
          </a:bodyPr>
          <a:lstStyle/>
          <a:p>
            <a:r>
              <a:rPr lang="en-US" b="1" dirty="0">
                <a:solidFill>
                  <a:schemeClr val="bg1"/>
                </a:solidFill>
                <a:latin typeface="Proxima Nova" panose="02000506030000020004" pitchFamily="2" charset="0"/>
                <a:ea typeface="Gotham Medium" pitchFamily="2" charset="-128"/>
              </a:rPr>
              <a:t>5</a:t>
            </a:r>
          </a:p>
        </p:txBody>
      </p:sp>
    </p:spTree>
    <p:extLst>
      <p:ext uri="{BB962C8B-B14F-4D97-AF65-F5344CB8AC3E}">
        <p14:creationId xmlns:p14="http://schemas.microsoft.com/office/powerpoint/2010/main" val="2994093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328</TotalTime>
  <Words>215</Words>
  <Application>Microsoft Macintosh PowerPoint</Application>
  <PresentationFormat>Widescreen</PresentationFormat>
  <Paragraphs>29</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Proxima Nova</vt:lpstr>
      <vt:lpstr>Calibri Light</vt:lpstr>
      <vt:lpstr>Gotham Medium</vt:lpstr>
      <vt:lpstr>Calibri</vt:lpstr>
      <vt:lpstr>Office Theme</vt:lpstr>
      <vt:lpstr>DATA IS YOUR STORY</vt:lpstr>
      <vt:lpstr>WHAT ARE OBSERVATIONS?</vt:lpstr>
      <vt:lpstr>DATA &amp; OBSERVATIONS</vt:lpstr>
      <vt:lpstr>DATA &amp; OBSERVATIONS</vt:lpstr>
      <vt:lpstr>DATA &amp; OBSERVATIONS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TWO LINE TITLE</dc:title>
  <dc:creator>Amanda Zhou</dc:creator>
  <cp:lastModifiedBy>Roxanne Floyd</cp:lastModifiedBy>
  <cp:revision>15</cp:revision>
  <dcterms:created xsi:type="dcterms:W3CDTF">2019-06-25T23:10:16Z</dcterms:created>
  <dcterms:modified xsi:type="dcterms:W3CDTF">2019-12-27T02:07:29Z</dcterms:modified>
</cp:coreProperties>
</file>