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7" r:id="rId4"/>
    <p:sldId id="268" r:id="rId5"/>
    <p:sldId id="265" r:id="rId6"/>
    <p:sldId id="269" r:id="rId7"/>
    <p:sldId id="273" r:id="rId8"/>
    <p:sldId id="264" r:id="rId9"/>
  </p:sldIdLst>
  <p:sldSz cx="12192000" cy="6858000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Proxima Nova Rg" panose="02000506030000020004" charset="0"/>
      <p:regular r:id="rId12"/>
      <p:bold r:id="rId13"/>
      <p:italic r:id="rId14"/>
      <p:boldItalic r:id="rId15"/>
    </p:embeddedFont>
    <p:embeddedFont>
      <p:font typeface="Proxima Nova Lt" panose="020005060300000200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SAFETY GUIDELINES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5EF5AC4-929F-4F32-B6B3-268E6CAB10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IS SAFETY?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58341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protect life and property from harm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or damage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Safety protects: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Personal well-being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Public well-being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Proper business environment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person, orange, indoor, holding&#10;&#10;Description automatically generated">
            <a:extLst>
              <a:ext uri="{FF2B5EF4-FFF2-40B4-BE49-F238E27FC236}">
                <a16:creationId xmlns:a16="http://schemas.microsoft.com/office/drawing/2014/main" xmlns="" id="{24B63321-1E99-4FC7-B999-9DEC3C33A5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881" y="2485738"/>
            <a:ext cx="3970848" cy="24817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8452F6F-2ED7-4842-83EB-2A23A0E2FB89}"/>
              </a:ext>
            </a:extLst>
          </p:cNvPr>
          <p:cNvSpPr/>
          <p:nvPr/>
        </p:nvSpPr>
        <p:spPr>
          <a:xfrm>
            <a:off x="6671699" y="49663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Safety Things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CYB Human Resources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F2D1372-F80E-4341-8E75-7726AB03C7D6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D3BD2B0-C2D4-48A8-ABA2-E02C79D9E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C0FF9E4-1ED7-46B3-8D42-56AD70B897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NEED FOR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Helps maintain a hazard-free workplace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Creates a comfortable workplace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Keeps order and responsibility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F558AFC-D09C-4D32-8F28-4333A05A1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832" y="2159532"/>
            <a:ext cx="3156816" cy="31568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3C9A7C7-70CA-42CE-B2E4-79D469BBFE22}"/>
              </a:ext>
            </a:extLst>
          </p:cNvPr>
          <p:cNvSpPr/>
          <p:nvPr/>
        </p:nvSpPr>
        <p:spPr>
          <a:xfrm>
            <a:off x="6525633" y="5342783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Safety Dog Courtesy of </a:t>
            </a:r>
            <a:r>
              <a:rPr lang="en-US" sz="1600" dirty="0" err="1">
                <a:latin typeface="Proxima Nova Rg" panose="02000506030000020004" pitchFamily="2" charset="0"/>
              </a:rPr>
              <a:t>TeePublic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3756206-4E5F-43B1-B286-92E436C8F0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2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SAFETY STAFF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275" y="1923350"/>
            <a:ext cx="792103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General Engineering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Head TAs, </a:t>
            </a:r>
            <a:r>
              <a:rPr lang="en-US" sz="2400" dirty="0">
                <a:latin typeface="Proxima Nova Lt" panose="02000506030000020004" pitchFamily="50" charset="0"/>
              </a:rPr>
              <a:t>RH 303B, x3515</a:t>
            </a:r>
            <a:br>
              <a:rPr lang="en-US" sz="2400" dirty="0">
                <a:latin typeface="Proxima Nova Lt" panose="02000506030000020004" pitchFamily="50" charset="0"/>
              </a:rPr>
            </a:b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Tandon School of Engineering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Charles Martucci, </a:t>
            </a:r>
            <a:r>
              <a:rPr lang="en-US" sz="2400" dirty="0">
                <a:latin typeface="Proxima Nova Lt" panose="02000506030000020004" pitchFamily="50" charset="0"/>
              </a:rPr>
              <a:t>RH 701E, x3613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Nicole Romeo, </a:t>
            </a:r>
            <a:r>
              <a:rPr lang="en-US" sz="2400" dirty="0">
                <a:latin typeface="Proxima Nova Lt" panose="02000506030000020004" pitchFamily="50" charset="0"/>
              </a:rPr>
              <a:t>370 Jay St 2nd Floor, x85335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Graphic 4" descr="Telephone">
            <a:extLst>
              <a:ext uri="{FF2B5EF4-FFF2-40B4-BE49-F238E27FC236}">
                <a16:creationId xmlns:a16="http://schemas.microsoft.com/office/drawing/2014/main" xmlns="" id="{85B24285-9AAF-4991-A02A-90C718D92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262097" y="2395496"/>
            <a:ext cx="2824503" cy="282450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E9907EE-60CD-4BEC-8437-6DC25F10BF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4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EMERGENCY NUMBERS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xmlns="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900696"/>
              </p:ext>
            </p:extLst>
          </p:nvPr>
        </p:nvGraphicFramePr>
        <p:xfrm>
          <a:off x="2359962" y="2362318"/>
          <a:ext cx="7472076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6038">
                  <a:extLst>
                    <a:ext uri="{9D8B030D-6E8A-4147-A177-3AD203B41FA5}">
                      <a16:colId xmlns:a16="http://schemas.microsoft.com/office/drawing/2014/main" xmlns="" val="1276653309"/>
                    </a:ext>
                  </a:extLst>
                </a:gridCol>
                <a:gridCol w="3736038">
                  <a:extLst>
                    <a:ext uri="{9D8B030D-6E8A-4147-A177-3AD203B41FA5}">
                      <a16:colId xmlns:a16="http://schemas.microsoft.com/office/drawing/2014/main" xmlns="" val="1982894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Contact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Phone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Emergency Closings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998-1220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8285993"/>
                  </a:ext>
                </a:extLst>
              </a:tr>
              <a:tr h="4730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Guard Stations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Rogers Hall: (646) 997-3537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Dibner: (646) 997-3727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Public Safety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998-2222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Wellness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443-9999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Facilities &amp; Operations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Environmental Health &amp; Safety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998-1450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9995751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111916F-9753-4548-B05E-FFA16A5B5A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BASIC SAFETY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8609613" cy="4256446"/>
          </a:xfrm>
        </p:spPr>
        <p:txBody>
          <a:bodyPr anchor="ctr"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Gotham Medium" panose="02000604030000020004" charset="0"/>
              </a:rPr>
              <a:t>Virtual lab</a:t>
            </a:r>
            <a:endParaRPr lang="en-US" sz="2600" dirty="0" smtClean="0">
              <a:latin typeface="Gotham Medium" panose="0200060403000002000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Proxima Nova Rg" panose="02000506030000020004" pitchFamily="2" charset="0"/>
              </a:rPr>
              <a:t>Know </a:t>
            </a:r>
            <a:r>
              <a:rPr lang="en-US" sz="2600" dirty="0">
                <a:latin typeface="Proxima Nova Rg" panose="02000506030000020004" pitchFamily="2" charset="0"/>
              </a:rPr>
              <a:t>your peers and TAs, do </a:t>
            </a:r>
            <a:r>
              <a:rPr lang="en-US" sz="2600" dirty="0">
                <a:latin typeface="Proxima Nova Lt" panose="02000506030000020004" pitchFamily="50" charset="0"/>
              </a:rPr>
              <a:t>not</a:t>
            </a:r>
            <a:r>
              <a:rPr lang="en-US" sz="2600" dirty="0">
                <a:latin typeface="Proxima Nova Rg" panose="02000506030000020004" pitchFamily="2" charset="0"/>
              </a:rPr>
              <a:t> admit </a:t>
            </a:r>
            <a:br>
              <a:rPr lang="en-US" sz="2600" dirty="0">
                <a:latin typeface="Proxima Nova Rg" panose="02000506030000020004" pitchFamily="2" charset="0"/>
              </a:rPr>
            </a:br>
            <a:r>
              <a:rPr lang="en-US" sz="2600" dirty="0">
                <a:latin typeface="Proxima Nova Rg" panose="02000506030000020004" pitchFamily="2" charset="0"/>
              </a:rPr>
              <a:t>strangers into the Zoom </a:t>
            </a:r>
            <a:r>
              <a:rPr lang="en-US" sz="2600" dirty="0" smtClean="0">
                <a:latin typeface="Proxima Nova Rg" panose="02000506030000020004" pitchFamily="2" charset="0"/>
              </a:rPr>
              <a:t>call</a:t>
            </a:r>
          </a:p>
          <a:p>
            <a:pPr lvl="2" indent="-4572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Mute your microphone if there is</a:t>
            </a:r>
            <a:br>
              <a:rPr lang="en-US" sz="2600" dirty="0">
                <a:latin typeface="Proxima Nova Rg" panose="02000506030000020004" pitchFamily="2" charset="0"/>
              </a:rPr>
            </a:br>
            <a:r>
              <a:rPr lang="en-US" sz="2600" dirty="0">
                <a:latin typeface="Proxima Nova Rg" panose="02000506030000020004" pitchFamily="2" charset="0"/>
              </a:rPr>
              <a:t>excessive background </a:t>
            </a:r>
            <a:r>
              <a:rPr lang="en-US" sz="2600" dirty="0" smtClean="0">
                <a:latin typeface="Proxima Nova Rg" panose="02000506030000020004" pitchFamily="2" charset="0"/>
              </a:rPr>
              <a:t>noise</a:t>
            </a:r>
            <a:endParaRPr lang="en-US" sz="2600" dirty="0">
              <a:latin typeface="Proxima Nova Rg" panose="02000506030000020004" pitchFamily="2" charset="0"/>
            </a:endParaRPr>
          </a:p>
          <a:p>
            <a:pPr lvl="1" indent="-4572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Gotham Medium" panose="02000604030000020004" charset="0"/>
              </a:rPr>
              <a:t>In person lab</a:t>
            </a:r>
            <a:endParaRPr lang="en-US" sz="2600" dirty="0">
              <a:latin typeface="Gotham Medium" panose="0200060403000002000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charset="0"/>
              </a:rPr>
              <a:t>Must wear extra personal protective equipment (PPE)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Gotham Medium" panose="02000604030000020004" charset="0"/>
              </a:rPr>
              <a:t>Be </a:t>
            </a:r>
            <a:r>
              <a:rPr lang="en-US" sz="2600" dirty="0">
                <a:latin typeface="Gotham Medium" panose="02000604030000020004" charset="0"/>
              </a:rPr>
              <a:t>courteous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Proxima Nova Rg" panose="02000506030000020004" pitchFamily="2" charset="0"/>
              </a:rPr>
              <a:t>Maintain </a:t>
            </a:r>
            <a:r>
              <a:rPr lang="en-US" sz="2600" dirty="0">
                <a:latin typeface="Proxima Nova Rg" panose="02000506030000020004" pitchFamily="2" charset="0"/>
              </a:rPr>
              <a:t>a </a:t>
            </a:r>
            <a:r>
              <a:rPr lang="en-US" sz="2600" dirty="0" smtClean="0">
                <a:latin typeface="Proxima Nova Rg" panose="02000506030000020004" pitchFamily="2" charset="0"/>
              </a:rPr>
              <a:t>professional</a:t>
            </a:r>
            <a:r>
              <a:rPr lang="en-US" sz="2600" dirty="0" smtClean="0">
                <a:latin typeface="Proxima Nova Rg" panose="02000506030000020004" pitchFamily="2" charset="0"/>
              </a:rPr>
              <a:t> </a:t>
            </a:r>
            <a:r>
              <a:rPr lang="en-US" sz="2600" dirty="0">
                <a:latin typeface="Proxima Nova Rg" panose="02000506030000020004" pitchFamily="2" charset="0"/>
              </a:rPr>
              <a:t>environment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Never work alone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Don’t talk over the TAs or other </a:t>
            </a:r>
            <a:br>
              <a:rPr lang="en-US" sz="2600" dirty="0">
                <a:latin typeface="Proxima Nova Rg" panose="02000506030000020004" pitchFamily="2" charset="0"/>
              </a:rPr>
            </a:br>
            <a:r>
              <a:rPr lang="en-US" sz="2600" dirty="0">
                <a:latin typeface="Proxima Nova Rg" panose="02000506030000020004" pitchFamily="2" charset="0"/>
              </a:rPr>
              <a:t>students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E1FC132-F1C1-439B-8CF0-02EDD2E91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955040"/>
            <a:ext cx="8216941" cy="506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8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RECAP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413899"/>
            <a:ext cx="8090002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Know &amp; follow the safety rules </a:t>
            </a:r>
            <a:br>
              <a:rPr lang="en-US" dirty="0">
                <a:latin typeface="Proxima Nova Rg" panose="02000506030000020004" pitchFamily="2" charset="0"/>
              </a:rPr>
            </a:b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Report any problems to the safety staff</a:t>
            </a:r>
            <a:br>
              <a:rPr lang="en-US" dirty="0">
                <a:latin typeface="Proxima Nova Rg" panose="02000506030000020004" pitchFamily="2" charset="0"/>
              </a:rPr>
            </a:b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Maintain </a:t>
            </a:r>
            <a:r>
              <a:rPr lang="en-US" dirty="0" smtClean="0">
                <a:latin typeface="Proxima Nova Rg" panose="02000506030000020004" pitchFamily="2" charset="0"/>
              </a:rPr>
              <a:t>a professional </a:t>
            </a:r>
            <a:r>
              <a:rPr lang="en-US" dirty="0">
                <a:latin typeface="Proxima Nova Rg" panose="02000506030000020004" pitchFamily="2" charset="0"/>
              </a:rPr>
              <a:t>environment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xmlns="" id="{E45D5EC5-C703-409B-852C-08791A15F6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14896" y="4915721"/>
            <a:ext cx="5913967" cy="563033"/>
          </a:xfrm>
          <a:prstGeom prst="rightArrow">
            <a:avLst>
              <a:gd name="adj1" fmla="val 43056"/>
              <a:gd name="adj2" fmla="val 108004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1867" i="1" dirty="0">
                <a:solidFill>
                  <a:schemeClr val="bg1"/>
                </a:solidFill>
                <a:latin typeface="Proxima Nova Lt" panose="02000506030000020004" pitchFamily="50" charset="0"/>
              </a:rPr>
              <a:t>                                                      ALWAYS………..</a:t>
            </a: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xmlns="" id="{73F720BD-8E42-4088-B882-CD9D3AA4D7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89150" y="4306120"/>
            <a:ext cx="1877483" cy="1782233"/>
          </a:xfrm>
          <a:prstGeom prst="plus">
            <a:avLst>
              <a:gd name="adj" fmla="val 322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1800" i="1" dirty="0">
                <a:solidFill>
                  <a:schemeClr val="bg1"/>
                </a:solidFill>
                <a:latin typeface="Proxima Nova Lt" panose="02000506030000020004" pitchFamily="50" charset="0"/>
              </a:rPr>
              <a:t>THINK</a:t>
            </a:r>
          </a:p>
          <a:p>
            <a:pPr algn="ctr" eaLnBrk="0" hangingPunct="0"/>
            <a:r>
              <a:rPr lang="en-US" sz="1800" i="1" dirty="0">
                <a:solidFill>
                  <a:schemeClr val="bg1"/>
                </a:solidFill>
                <a:latin typeface="Proxima Nova Lt" panose="02000506030000020004" pitchFamily="50" charset="0"/>
              </a:rPr>
              <a:t>SAFETY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E000714-06D6-4C71-AE42-BAA10EEB47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5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9B5AC2E-9652-4B0C-903C-7A0D8704A2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145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 Light</vt:lpstr>
      <vt:lpstr>Arial</vt:lpstr>
      <vt:lpstr>Proxima Nova Rg</vt:lpstr>
      <vt:lpstr>Proxima Nova Lt</vt:lpstr>
      <vt:lpstr>Gotham Medium</vt:lpstr>
      <vt:lpstr>Calibri</vt:lpstr>
      <vt:lpstr>Office Theme</vt:lpstr>
      <vt:lpstr>SAFETY GUIDELINES</vt:lpstr>
      <vt:lpstr>WHAT IS SAFETY?</vt:lpstr>
      <vt:lpstr>NEED FOR SAFETY</vt:lpstr>
      <vt:lpstr>SAFETY STAFF</vt:lpstr>
      <vt:lpstr>EMERGENCY NUMBERS</vt:lpstr>
      <vt:lpstr>BASIC SAFETY RULES</vt:lpstr>
      <vt:lpstr>RECAP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48</cp:revision>
  <dcterms:created xsi:type="dcterms:W3CDTF">2019-06-25T23:10:16Z</dcterms:created>
  <dcterms:modified xsi:type="dcterms:W3CDTF">2020-08-31T15:22:13Z</dcterms:modified>
</cp:coreProperties>
</file>